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0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48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2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4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2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7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6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3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DEE6-EF9C-4DC0-8DE5-509118426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4CC99-1E99-40BD-BCED-DDEDB418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6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567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</TotalTime>
  <Words>12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水汽尾迹</vt:lpstr>
      <vt:lpstr>测试PPT</vt:lpstr>
      <vt:lpstr>第一页</vt:lpstr>
      <vt:lpstr>第二页</vt:lpstr>
      <vt:lpstr>第三页</vt:lpstr>
      <vt:lpstr>第四页</vt:lpstr>
      <vt:lpstr>第五页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396166153@qq.com</dc:creator>
  <cp:lastModifiedBy>396166153@qq.com</cp:lastModifiedBy>
  <cp:revision>1</cp:revision>
  <dcterms:created xsi:type="dcterms:W3CDTF">2018-03-15T12:52:20Z</dcterms:created>
  <dcterms:modified xsi:type="dcterms:W3CDTF">2018-03-15T12:53:40Z</dcterms:modified>
</cp:coreProperties>
</file>