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48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 dirty="0"/>
              <a:t>1PPT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测试能不能保存啊</a:t>
            </a:r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16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回路1PPT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3</cp:revision>
  <dcterms:created xsi:type="dcterms:W3CDTF">2018-03-15T12:52:20Z</dcterms:created>
  <dcterms:modified xsi:type="dcterms:W3CDTF">2018-03-21T15:02:11Z</dcterms:modified>
</cp:coreProperties>
</file>