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7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D8DBF92-4EB6-4EC9-A727-95A42529585B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30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DBF92-4EB6-4EC9-A727-95A42529585B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92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8DBF92-4EB6-4EC9-A727-95A42529585B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200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8DBF92-4EB6-4EC9-A727-95A42529585B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7484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8DBF92-4EB6-4EC9-A727-95A42529585B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0279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DBF92-4EB6-4EC9-A727-95A42529585B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7461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DBF92-4EB6-4EC9-A727-95A42529585B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8285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DBF92-4EB6-4EC9-A727-95A42529585B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8740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8DBF92-4EB6-4EC9-A727-95A42529585B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767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DBF92-4EB6-4EC9-A727-95A42529585B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22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8DBF92-4EB6-4EC9-A727-95A42529585B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528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DBF92-4EB6-4EC9-A727-95A42529585B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667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DBF92-4EB6-4EC9-A727-95A42529585B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531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DBF92-4EB6-4EC9-A727-95A42529585B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481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DBF92-4EB6-4EC9-A727-95A42529585B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767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DBF92-4EB6-4EC9-A727-95A42529585B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20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DBF92-4EB6-4EC9-A727-95A42529585B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694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DBF92-4EB6-4EC9-A727-95A42529585B}" type="datetimeFigureOut">
              <a:rPr lang="zh-CN" altLang="en-US" smtClean="0"/>
              <a:t>2018/3/15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76A16-67D8-42DB-BC66-233E4AA58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8351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4DEE6-EF9C-4DC0-8DE5-5091184268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回路</a:t>
            </a:r>
            <a:r>
              <a:rPr lang="en-US" altLang="zh-CN"/>
              <a:t>2PPT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D4CC99-1E99-40BD-BCED-DDEDB418F7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552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0591C-28C6-42A8-ADB7-7DD609876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F4902C-ACB7-4769-B374-3EB60A512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112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0591C-28C6-42A8-ADB7-7DD609876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F4902C-ACB7-4769-B374-3EB60A512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624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0591C-28C6-42A8-ADB7-7DD609876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F4902C-ACB7-4769-B374-3EB60A512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564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0591C-28C6-42A8-ADB7-7DD609876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F4902C-ACB7-4769-B374-3EB60A512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909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0591C-28C6-42A8-ADB7-7DD609876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F4902C-ACB7-4769-B374-3EB60A512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656780"/>
      </p:ext>
    </p:extLst>
  </p:cSld>
  <p:clrMapOvr>
    <a:masterClrMapping/>
  </p:clrMapOvr>
</p:sld>
</file>

<file path=ppt/theme/theme1.xml><?xml version="1.0" encoding="utf-8"?>
<a:theme xmlns:a="http://schemas.openxmlformats.org/drawingml/2006/main" name="水汽尾迹">
  <a:themeElements>
    <a:clrScheme name="水汽尾迹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水汽尾迹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汽尾迹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TM04033937[[fn=水汽尾迹]]</Template>
  <TotalTime>1</TotalTime>
  <Words>12</Words>
  <Application>Microsoft Office PowerPoint</Application>
  <PresentationFormat>宽屏</PresentationFormat>
  <Paragraphs>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宋体</vt:lpstr>
      <vt:lpstr>Arial</vt:lpstr>
      <vt:lpstr>Century Gothic</vt:lpstr>
      <vt:lpstr>水汽尾迹</vt:lpstr>
      <vt:lpstr>回路2PPT</vt:lpstr>
      <vt:lpstr>第一页</vt:lpstr>
      <vt:lpstr>第二页</vt:lpstr>
      <vt:lpstr>第三页</vt:lpstr>
      <vt:lpstr>第四页</vt:lpstr>
      <vt:lpstr>第五页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测试PPT</dc:title>
  <dc:creator>396166153@qq.com</dc:creator>
  <cp:lastModifiedBy>396166153@qq.com</cp:lastModifiedBy>
  <cp:revision>2</cp:revision>
  <dcterms:created xsi:type="dcterms:W3CDTF">2018-03-15T12:52:20Z</dcterms:created>
  <dcterms:modified xsi:type="dcterms:W3CDTF">2018-03-15T14:24:06Z</dcterms:modified>
</cp:coreProperties>
</file>