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Average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Oswald-bold.fntdata"/><Relationship Id="rId12" Type="http://schemas.openxmlformats.org/officeDocument/2006/relationships/slide" Target="slides/slide8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Relationship Id="rId4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tzapu/WiFiManager" TargetMode="External"/><Relationship Id="rId4" Type="http://schemas.openxmlformats.org/officeDocument/2006/relationships/hyperlink" Target="https://github.com/milesburton/Arduino-Temperature-Control-Librar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ata.sparkfun.com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funvill/ESP8266Workshop" TargetMode="External"/><Relationship Id="rId4" Type="http://schemas.openxmlformats.org/officeDocument/2006/relationships/hyperlink" Target="http://hackspace.ca" TargetMode="External"/><Relationship Id="rId5" Type="http://schemas.openxmlformats.org/officeDocument/2006/relationships/hyperlink" Target="http://abluestar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Relationship Id="rId4" Type="http://schemas.openxmlformats.org/officeDocument/2006/relationships/image" Target="../media/image02.png"/><Relationship Id="rId5" Type="http://schemas.openxmlformats.org/officeDocument/2006/relationships/image" Target="../media/image06.png"/><Relationship Id="rId6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rduino.cc/en/Main/OldSoftwareReleases#previous" TargetMode="External"/><Relationship Id="rId4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arduino.esp8266.com/stable/package_esp8266com_index.json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ESP8266 + DS1820 + data.sparkfun.com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Vancouver Hackspace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MAC OS then download these additional drivers	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ToDo: Is this even necessary ?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 to the board	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5030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Tools ⇒ Board ⇒ NodeMCU 0.9 (ESP-12 Module) 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Select the right port for the board.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the com port does not show up ensure that you have the device connected.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your OS is Mac ensure that you have install the XXXX drivers.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826" y="558412"/>
            <a:ext cx="3368475" cy="40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Load the Blink sketch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5059200" cy="169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File ⇒ Examples ⇒ ESP8266 ⇒ Blink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Sketch ⇒ Upload or click the Upload button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 The LED on the NodeMCU should start blinking 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023" y="913112"/>
            <a:ext cx="3192275" cy="389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309" y="2548350"/>
            <a:ext cx="3503974" cy="225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970975"/>
            <a:ext cx="8520599" cy="385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WiFiManager: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Goto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https://github.com/tzapu/WiFiManager</a:t>
            </a:r>
            <a:r>
              <a:rPr lang="en"/>
              <a:t> and “Download Zip”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Sketch ⇒ Include library ⇒ Add .Zip Library…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Find and select the “WiFiManager-master.zip” archive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Arduino-Temperature-Control-Library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Goto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https://github.com/milesburton/Arduino-Temperature-Control-Library</a:t>
            </a:r>
            <a:r>
              <a:rPr lang="en"/>
              <a:t> and “Download Zip”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Sketch ⇒ Include library ⇒ Add .Zip Library…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Find and select the “Arduino-Temperature-Control-Library-master.zip” archive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311700" y="3619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 3rd party libraries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Into to data.sparkfun.com	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ToDo: Talk about what phant is.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Why we choose to use it for this course. Its free, its uses REST, it makes graphs, does not rely on libraries, You can export your data, self-hosting option, etc..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There are lots of other IoT data stores.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io.adafruit.com - Supports MQTT, free, lots of tutorials, in beta.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Xively - mature, developer-friendly but paid for real stuff.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Kinesis - Amazon, usual Amazon complexity, costs seem reasonable.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etc…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account on data.sparkfun.com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48317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Goto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http://data.sparkfun.com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Create a data stream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Add “celsius” and “device” to the “Fields”</a:t>
            </a:r>
          </a:p>
          <a:p>
            <a:pPr indent="-228600" lvl="0" marL="457200">
              <a:spcBef>
                <a:spcPts val="0"/>
              </a:spcBef>
              <a:buAutoNum type="arabicParenR"/>
            </a:pPr>
            <a:r>
              <a:rPr lang="en"/>
              <a:t>Save the Public, Private and Delete keys. 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089" y="1152475"/>
            <a:ext cx="3374222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549" y="2675575"/>
            <a:ext cx="4634100" cy="189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Wiring DS18B20 - One Wire Temperature sensor 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41159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ToDo: Add more info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GND to Black wire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3.3V to Red Wire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D6 (Data) to Yellow Wire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Resistor between Red (3.3v) and Yellow (Data) wire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146" y="1654675"/>
            <a:ext cx="4264150" cy="29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Version: 1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Last updated: Feb 07, 2016</a:t>
            </a:r>
            <a:br>
              <a:rPr lang="en" sz="1800"/>
            </a:br>
            <a:br>
              <a:rPr lang="en" sz="1800"/>
            </a:br>
            <a:r>
              <a:rPr lang="en" sz="1800"/>
              <a:t>Slides and Example source code</a:t>
            </a:r>
            <a:br>
              <a:rPr lang="en" sz="1800"/>
            </a:br>
            <a:r>
              <a:rPr lang="en" sz="1800" u="sng">
                <a:solidFill>
                  <a:schemeClr val="accent5"/>
                </a:solidFill>
                <a:hlinkClick r:id="rId3"/>
              </a:rPr>
              <a:t>https://github.com/funvill/ESP8266Workshop</a:t>
            </a:r>
            <a:r>
              <a:rPr lang="en" sz="18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Social media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Vancouver Hackspace</a:t>
            </a:r>
            <a:br>
              <a:rPr lang="en" sz="1800"/>
            </a:br>
            <a:r>
              <a:rPr lang="en" sz="1800"/>
              <a:t>@VHS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http://hackspace.ca</a:t>
            </a:r>
            <a:br>
              <a:rPr lang="en" sz="1800"/>
            </a:br>
            <a:br>
              <a:rPr lang="en" sz="1800"/>
            </a:br>
            <a:r>
              <a:rPr lang="en" sz="1800"/>
              <a:t>Steven Smethurst (Funvill) @Funvill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http://abluestar.com</a:t>
            </a:r>
            <a:r>
              <a:rPr lang="en" sz="1800"/>
              <a:t> 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included in the kit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ToDo: Insert photo of the kit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What is ESP8266?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Made by Espressif Systems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Integrated RISC processor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802.11bgn with Encryption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GPIO, SPI, UART, OneWire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Costs ~$3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300" y="1269000"/>
            <a:ext cx="2605499" cy="260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can I make with an ESP8266?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IsVHSOpen.com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IFTTT Internet button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Nest like thermostat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Remote camera trigger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Robots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and more…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Comes in many shapes &amp; sizes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33300" y="3250488"/>
            <a:ext cx="1904999" cy="80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ESP-12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1931"/>
            <a:ext cx="19050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0972" y="1738262"/>
            <a:ext cx="163170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idx="1" type="body"/>
          </p:nvPr>
        </p:nvSpPr>
        <p:spPr>
          <a:xfrm>
            <a:off x="2669725" y="3333858"/>
            <a:ext cx="1764899" cy="503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NodeMCU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997" y="1738275"/>
            <a:ext cx="174988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idx="1" type="body"/>
          </p:nvPr>
        </p:nvSpPr>
        <p:spPr>
          <a:xfrm>
            <a:off x="4508100" y="3244225"/>
            <a:ext cx="2051399" cy="68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Sparkfun 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ESP8266 Thing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0445" y="1738275"/>
            <a:ext cx="1820609" cy="1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idx="1" type="body"/>
          </p:nvPr>
        </p:nvSpPr>
        <p:spPr>
          <a:xfrm>
            <a:off x="6780900" y="3333858"/>
            <a:ext cx="2051399" cy="68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Adafruit HUZZAH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Anatomy of an NodeMCU, ESP8266 breakout board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075" y="1152475"/>
            <a:ext cx="5159853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Download the Arduino IDE 1.6.5	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52130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Downloading and Install </a:t>
            </a:r>
            <a:r>
              <a:rPr b="1" lang="en"/>
              <a:t>Arduino 1.6.5</a:t>
            </a:r>
            <a:r>
              <a:rPr lang="en"/>
              <a:t> from the Arduino website. Ensure that you download version 1.6.5, not the latest version.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https://www.arduino.cc/en/Main/OldSoftwareReleases#previous</a:t>
            </a:r>
            <a:r>
              <a:rPr lang="en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9673" y="967812"/>
            <a:ext cx="3102625" cy="37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 Arduino board manager 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File ⇒ Preferences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Update “Addition Boards Managers URLs” to 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http://arduino.esp8266.com/stable/package_esp8266com_index.json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Tools ⇒ Board ⇒ Board manager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Search for “ESP8266” and install the new board.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687" y="2822575"/>
            <a:ext cx="3920625" cy="17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