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77446" y="2111425"/>
            <a:ext cx="1134418" cy="59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483987" y="21120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08175" y="21072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67975" y="912760"/>
            <a:ext cx="1188454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408202" y="316394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0"/>
          </p:cNvCxnSpPr>
          <p:nvPr/>
        </p:nvCxnSpPr>
        <p:spPr>
          <a:xfrm>
            <a:off x="1656429" y="1211560"/>
            <a:ext cx="288226" cy="89986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6016175" y="2406025"/>
            <a:ext cx="467812" cy="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2C9A656A-4A04-8EE1-83A5-7EB8860B93A3}"/>
              </a:ext>
            </a:extLst>
          </p:cNvPr>
          <p:cNvSpPr/>
          <p:nvPr/>
        </p:nvSpPr>
        <p:spPr>
          <a:xfrm>
            <a:off x="7622190" y="3071191"/>
            <a:ext cx="1458062" cy="59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Post-deployment compliance scanning</a:t>
            </a:r>
            <a:endParaRPr sz="1000" dirty="0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99A71746-D285-FE12-8C86-177CAB630980}"/>
              </a:ext>
            </a:extLst>
          </p:cNvPr>
          <p:cNvSpPr/>
          <p:nvPr/>
        </p:nvSpPr>
        <p:spPr>
          <a:xfrm>
            <a:off x="3005882" y="2111425"/>
            <a:ext cx="1272594" cy="59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AMI or container image scanning</a:t>
            </a:r>
            <a:endParaRPr sz="1000" dirty="0"/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6583873E-08D6-4D0C-4A0E-9766320FC785}"/>
              </a:ext>
            </a:extLst>
          </p:cNvPr>
          <p:cNvSpPr/>
          <p:nvPr/>
        </p:nvSpPr>
        <p:spPr>
          <a:xfrm>
            <a:off x="2906158" y="3138757"/>
            <a:ext cx="1308000" cy="59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dirty="0">
                <a:solidFill>
                  <a:srgbClr val="0B0B0B"/>
                </a:solidFill>
                <a:latin typeface="Open Sans" panose="020B0606030504020204" pitchFamily="34" charset="0"/>
              </a:rPr>
              <a:t>Infrastructure as code compliance scanning</a:t>
            </a:r>
            <a:endParaRPr lang="en-US" sz="1100" dirty="0">
              <a:solidFill>
                <a:srgbClr val="0B0B0B"/>
              </a:solidFill>
              <a:latin typeface="Open Sans" panose="020B060603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5B3B2-425B-F824-4C52-11FFEC8D415A}"/>
              </a:ext>
            </a:extLst>
          </p:cNvPr>
          <p:cNvCxnSpPr>
            <a:cxnSpLocks/>
            <a:stCxn id="54" idx="3"/>
            <a:endCxn id="17" idx="1"/>
          </p:cNvCxnSpPr>
          <p:nvPr/>
        </p:nvCxnSpPr>
        <p:spPr>
          <a:xfrm>
            <a:off x="2511864" y="2408125"/>
            <a:ext cx="494018" cy="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49DA61-BEAA-021D-64D8-82037F56B122}"/>
              </a:ext>
            </a:extLst>
          </p:cNvPr>
          <p:cNvCxnSpPr>
            <a:cxnSpLocks/>
            <a:stCxn id="58" idx="3"/>
            <a:endCxn id="22" idx="1"/>
          </p:cNvCxnSpPr>
          <p:nvPr/>
        </p:nvCxnSpPr>
        <p:spPr>
          <a:xfrm flipV="1">
            <a:off x="1716202" y="3437557"/>
            <a:ext cx="1189956" cy="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0BF03-1CDA-E12A-D68B-AFF4C161955F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 flipV="1">
            <a:off x="4278476" y="2406025"/>
            <a:ext cx="429699" cy="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85C3AA8-1DA7-1DFC-338D-1638A4480FDC}"/>
              </a:ext>
            </a:extLst>
          </p:cNvPr>
          <p:cNvCxnSpPr>
            <a:cxnSpLocks/>
            <a:stCxn id="22" idx="3"/>
            <a:endCxn id="56" idx="2"/>
          </p:cNvCxnSpPr>
          <p:nvPr/>
        </p:nvCxnSpPr>
        <p:spPr>
          <a:xfrm flipV="1">
            <a:off x="4214158" y="2704825"/>
            <a:ext cx="1148017" cy="732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E659609-7720-4E3A-6DF4-3FFCA160A5D1}"/>
              </a:ext>
            </a:extLst>
          </p:cNvPr>
          <p:cNvCxnSpPr>
            <a:stCxn id="55" idx="3"/>
            <a:endCxn id="8" idx="0"/>
          </p:cNvCxnSpPr>
          <p:nvPr/>
        </p:nvCxnSpPr>
        <p:spPr>
          <a:xfrm>
            <a:off x="8150487" y="2410825"/>
            <a:ext cx="200734" cy="660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caohoaiphuong</dc:creator>
  <cp:lastModifiedBy>Hoai Phuong Cao</cp:lastModifiedBy>
  <cp:revision>3</cp:revision>
  <dcterms:modified xsi:type="dcterms:W3CDTF">2023-09-10T19:04:25Z</dcterms:modified>
</cp:coreProperties>
</file>