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075" y="-7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dk2"/>
                </a:solidFill>
              </a:defRPr>
            </a:lvl1pPr>
            <a:lvl2pPr lvl="1" algn="r">
              <a:buNone/>
              <a:defRPr sz="750">
                <a:solidFill>
                  <a:schemeClr val="dk2"/>
                </a:solidFill>
              </a:defRPr>
            </a:lvl2pPr>
            <a:lvl3pPr lvl="2" algn="r">
              <a:buNone/>
              <a:defRPr sz="750">
                <a:solidFill>
                  <a:schemeClr val="dk2"/>
                </a:solidFill>
              </a:defRPr>
            </a:lvl3pPr>
            <a:lvl4pPr lvl="3" algn="r">
              <a:buNone/>
              <a:defRPr sz="750">
                <a:solidFill>
                  <a:schemeClr val="dk2"/>
                </a:solidFill>
              </a:defRPr>
            </a:lvl4pPr>
            <a:lvl5pPr lvl="4" algn="r">
              <a:buNone/>
              <a:defRPr sz="750">
                <a:solidFill>
                  <a:schemeClr val="dk2"/>
                </a:solidFill>
              </a:defRPr>
            </a:lvl5pPr>
            <a:lvl6pPr lvl="5" algn="r">
              <a:buNone/>
              <a:defRPr sz="750">
                <a:solidFill>
                  <a:schemeClr val="dk2"/>
                </a:solidFill>
              </a:defRPr>
            </a:lvl6pPr>
            <a:lvl7pPr lvl="6" algn="r">
              <a:buNone/>
              <a:defRPr sz="750">
                <a:solidFill>
                  <a:schemeClr val="dk2"/>
                </a:solidFill>
              </a:defRPr>
            </a:lvl7pPr>
            <a:lvl8pPr lvl="7" algn="r">
              <a:buNone/>
              <a:defRPr sz="750">
                <a:solidFill>
                  <a:schemeClr val="dk2"/>
                </a:solidFill>
              </a:defRPr>
            </a:lvl8pPr>
            <a:lvl9pPr lvl="8" algn="r">
              <a:buNone/>
              <a:defRPr sz="75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76084" y="2226506"/>
            <a:ext cx="850814" cy="44505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750" dirty="0"/>
              <a:t>Build application container or OS image</a:t>
            </a:r>
            <a:endParaRPr sz="750" dirty="0"/>
          </a:p>
        </p:txBody>
      </p:sp>
      <p:sp>
        <p:nvSpPr>
          <p:cNvPr id="55" name="Google Shape;55;p13"/>
          <p:cNvSpPr/>
          <p:nvPr/>
        </p:nvSpPr>
        <p:spPr>
          <a:xfrm>
            <a:off x="6005991" y="2226956"/>
            <a:ext cx="1249875" cy="448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750" dirty="0"/>
              <a:t>Deploy cloud configuration or application to environment</a:t>
            </a:r>
            <a:endParaRPr sz="750" dirty="0"/>
          </a:p>
        </p:txBody>
      </p:sp>
      <p:sp>
        <p:nvSpPr>
          <p:cNvPr id="56" name="Google Shape;56;p13"/>
          <p:cNvSpPr/>
          <p:nvPr/>
        </p:nvSpPr>
        <p:spPr>
          <a:xfrm>
            <a:off x="4674131" y="2223356"/>
            <a:ext cx="981000" cy="448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750" dirty="0"/>
              <a:t>Update cloud and infrastructure configuration</a:t>
            </a:r>
            <a:endParaRPr sz="750" dirty="0"/>
          </a:p>
        </p:txBody>
      </p:sp>
      <p:sp>
        <p:nvSpPr>
          <p:cNvPr id="57" name="Google Shape;57;p13"/>
          <p:cNvSpPr/>
          <p:nvPr/>
        </p:nvSpPr>
        <p:spPr>
          <a:xfrm>
            <a:off x="1493982" y="1327508"/>
            <a:ext cx="891341" cy="448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750" dirty="0"/>
              <a:t>Application code or OS change</a:t>
            </a:r>
            <a:endParaRPr sz="750" dirty="0"/>
          </a:p>
        </p:txBody>
      </p:sp>
      <p:sp>
        <p:nvSpPr>
          <p:cNvPr id="58" name="Google Shape;58;p13"/>
          <p:cNvSpPr/>
          <p:nvPr/>
        </p:nvSpPr>
        <p:spPr>
          <a:xfrm>
            <a:off x="1449152" y="3119088"/>
            <a:ext cx="981000" cy="448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750" dirty="0"/>
              <a:t>Infrastructure code change</a:t>
            </a:r>
            <a:endParaRPr sz="750" dirty="0"/>
          </a:p>
        </p:txBody>
      </p:sp>
      <p:cxnSp>
        <p:nvCxnSpPr>
          <p:cNvPr id="59" name="Google Shape;59;p13"/>
          <p:cNvCxnSpPr>
            <a:cxnSpLocks/>
            <a:stCxn id="57" idx="3"/>
            <a:endCxn id="54" idx="0"/>
          </p:cNvCxnSpPr>
          <p:nvPr/>
        </p:nvCxnSpPr>
        <p:spPr>
          <a:xfrm>
            <a:off x="2385322" y="1551609"/>
            <a:ext cx="216170" cy="674899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cxnSpLocks/>
            <a:stCxn id="56" idx="3"/>
            <a:endCxn id="55" idx="1"/>
          </p:cNvCxnSpPr>
          <p:nvPr/>
        </p:nvCxnSpPr>
        <p:spPr>
          <a:xfrm>
            <a:off x="5655132" y="2447456"/>
            <a:ext cx="350859" cy="3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2C9A656A-4A04-8EE1-83A5-7EB8860B93A3}"/>
              </a:ext>
            </a:extLst>
          </p:cNvPr>
          <p:cNvSpPr/>
          <p:nvPr/>
        </p:nvSpPr>
        <p:spPr>
          <a:xfrm>
            <a:off x="6859957" y="2920181"/>
            <a:ext cx="1501089" cy="44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825" dirty="0">
                <a:solidFill>
                  <a:srgbClr val="0B0B0B"/>
                </a:solidFill>
                <a:latin typeface="Open Sans" panose="020B0606030504020204" pitchFamily="34" charset="0"/>
              </a:rPr>
              <a:t>Post-deployment compliance scanning</a:t>
            </a:r>
            <a:endParaRPr sz="750" dirty="0"/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99A71746-D285-FE12-8C86-177CAB630980}"/>
              </a:ext>
            </a:extLst>
          </p:cNvPr>
          <p:cNvSpPr/>
          <p:nvPr/>
        </p:nvSpPr>
        <p:spPr>
          <a:xfrm>
            <a:off x="3440548" y="2166754"/>
            <a:ext cx="874581" cy="5614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750" dirty="0"/>
          </a:p>
        </p:txBody>
      </p:sp>
      <p:sp>
        <p:nvSpPr>
          <p:cNvPr id="22" name="Google Shape;55;p13">
            <a:extLst>
              <a:ext uri="{FF2B5EF4-FFF2-40B4-BE49-F238E27FC236}">
                <a16:creationId xmlns:a16="http://schemas.microsoft.com/office/drawing/2014/main" id="{6583873E-08D6-4D0C-4A0E-9766320FC785}"/>
              </a:ext>
            </a:extLst>
          </p:cNvPr>
          <p:cNvSpPr/>
          <p:nvPr/>
        </p:nvSpPr>
        <p:spPr>
          <a:xfrm>
            <a:off x="3371048" y="3038486"/>
            <a:ext cx="981000" cy="6094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lang="en-US" sz="825" dirty="0">
              <a:solidFill>
                <a:srgbClr val="0B0B0B"/>
              </a:solidFill>
              <a:latin typeface="Open Sans" panose="020B0606030504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25B3B2-425B-F824-4C52-11FFEC8D415A}"/>
              </a:ext>
            </a:extLst>
          </p:cNvPr>
          <p:cNvCxnSpPr>
            <a:cxnSpLocks/>
            <a:stCxn id="54" idx="3"/>
            <a:endCxn id="17" idx="1"/>
          </p:cNvCxnSpPr>
          <p:nvPr/>
        </p:nvCxnSpPr>
        <p:spPr>
          <a:xfrm flipV="1">
            <a:off x="3026899" y="2447457"/>
            <a:ext cx="413649" cy="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49DA61-BEAA-021D-64D8-82037F56B122}"/>
              </a:ext>
            </a:extLst>
          </p:cNvPr>
          <p:cNvCxnSpPr>
            <a:cxnSpLocks/>
            <a:stCxn id="58" idx="3"/>
            <a:endCxn id="22" idx="1"/>
          </p:cNvCxnSpPr>
          <p:nvPr/>
        </p:nvCxnSpPr>
        <p:spPr>
          <a:xfrm>
            <a:off x="2430153" y="3343189"/>
            <a:ext cx="9408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70BF03-1CDA-E12A-D68B-AFF4C161955F}"/>
              </a:ext>
            </a:extLst>
          </p:cNvPr>
          <p:cNvCxnSpPr>
            <a:cxnSpLocks/>
            <a:stCxn id="17" idx="3"/>
            <a:endCxn id="56" idx="1"/>
          </p:cNvCxnSpPr>
          <p:nvPr/>
        </p:nvCxnSpPr>
        <p:spPr>
          <a:xfrm>
            <a:off x="4315130" y="2447456"/>
            <a:ext cx="359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85C3AA8-1DA7-1DFC-338D-1638A4480FDC}"/>
              </a:ext>
            </a:extLst>
          </p:cNvPr>
          <p:cNvCxnSpPr>
            <a:cxnSpLocks/>
            <a:stCxn id="22" idx="3"/>
            <a:endCxn id="56" idx="2"/>
          </p:cNvCxnSpPr>
          <p:nvPr/>
        </p:nvCxnSpPr>
        <p:spPr>
          <a:xfrm flipV="1">
            <a:off x="4352049" y="2671557"/>
            <a:ext cx="812583" cy="6716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E659609-7720-4E3A-6DF4-3FFCA160A5D1}"/>
              </a:ext>
            </a:extLst>
          </p:cNvPr>
          <p:cNvCxnSpPr>
            <a:cxnSpLocks/>
            <a:stCxn id="55" idx="3"/>
            <a:endCxn id="8" idx="0"/>
          </p:cNvCxnSpPr>
          <p:nvPr/>
        </p:nvCxnSpPr>
        <p:spPr>
          <a:xfrm>
            <a:off x="7255867" y="2451057"/>
            <a:ext cx="354635" cy="469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Brainboard Integrations: tflint">
            <a:extLst>
              <a:ext uri="{FF2B5EF4-FFF2-40B4-BE49-F238E27FC236}">
                <a16:creationId xmlns:a16="http://schemas.microsoft.com/office/drawing/2014/main" id="{E0016528-429E-EAE8-3E1A-9D0F6411F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756" y="3496044"/>
            <a:ext cx="981001" cy="19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E6D48D1-A4C7-2ED7-687F-C0EA118F6938}"/>
              </a:ext>
            </a:extLst>
          </p:cNvPr>
          <p:cNvSpPr txBox="1"/>
          <p:nvPr/>
        </p:nvSpPr>
        <p:spPr>
          <a:xfrm>
            <a:off x="3371048" y="3013971"/>
            <a:ext cx="1017920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25" dirty="0">
                <a:solidFill>
                  <a:srgbClr val="0B0B0B"/>
                </a:solidFill>
                <a:latin typeface="Open Sans" panose="020B0606030504020204" pitchFamily="34" charset="0"/>
              </a:rPr>
              <a:t>Infrastructure as code compliance scanning</a:t>
            </a:r>
            <a:endParaRPr lang="en-US" sz="825" dirty="0">
              <a:solidFill>
                <a:srgbClr val="0B0B0B"/>
              </a:solidFill>
              <a:latin typeface="Open Sans" panose="020B0606030504020204" pitchFamily="34" charset="0"/>
            </a:endParaRPr>
          </a:p>
        </p:txBody>
      </p:sp>
      <p:pic>
        <p:nvPicPr>
          <p:cNvPr id="1028" name="Picture 4" descr="anchore/engine0 - Certified Container Image - Red Hat Ecosystem Catalog">
            <a:extLst>
              <a:ext uri="{FF2B5EF4-FFF2-40B4-BE49-F238E27FC236}">
                <a16:creationId xmlns:a16="http://schemas.microsoft.com/office/drawing/2014/main" id="{B1481454-070C-EB2A-3C8D-9EDC5D60F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547" y="2165088"/>
            <a:ext cx="874581" cy="20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EB00B3B-5E7B-6B06-FFDB-014BE4B68DEF}"/>
              </a:ext>
            </a:extLst>
          </p:cNvPr>
          <p:cNvSpPr txBox="1"/>
          <p:nvPr/>
        </p:nvSpPr>
        <p:spPr>
          <a:xfrm>
            <a:off x="3309302" y="2404996"/>
            <a:ext cx="1117910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25" dirty="0">
                <a:solidFill>
                  <a:srgbClr val="0B0B0B"/>
                </a:solidFill>
                <a:latin typeface="Open Sans" panose="020B0606030504020204" pitchFamily="34" charset="0"/>
              </a:rPr>
              <a:t>AMI or container image scanning</a:t>
            </a:r>
            <a:endParaRPr lang="en-US" sz="825" dirty="0"/>
          </a:p>
        </p:txBody>
      </p:sp>
      <p:pic>
        <p:nvPicPr>
          <p:cNvPr id="1047" name="Picture 1046">
            <a:extLst>
              <a:ext uri="{FF2B5EF4-FFF2-40B4-BE49-F238E27FC236}">
                <a16:creationId xmlns:a16="http://schemas.microsoft.com/office/drawing/2014/main" id="{4AE5C60E-9AE6-44E7-8805-E55A1C272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9958" y="3365676"/>
            <a:ext cx="721367" cy="300791"/>
          </a:xfrm>
          <a:prstGeom prst="rect">
            <a:avLst/>
          </a:prstGeom>
        </p:spPr>
      </p:pic>
      <p:pic>
        <p:nvPicPr>
          <p:cNvPr id="1049" name="Picture 1048">
            <a:extLst>
              <a:ext uri="{FF2B5EF4-FFF2-40B4-BE49-F238E27FC236}">
                <a16:creationId xmlns:a16="http://schemas.microsoft.com/office/drawing/2014/main" id="{46AF5E4C-CD3F-7B0E-8A05-F5A7C0EAE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1325" y="3360662"/>
            <a:ext cx="779721" cy="310817"/>
          </a:xfrm>
          <a:prstGeom prst="rect">
            <a:avLst/>
          </a:prstGeom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F7B877EB-190D-FD84-06BD-67B885D4F6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6388" y="3666467"/>
            <a:ext cx="714658" cy="2554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Open Sans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caohoaiphuong</dc:creator>
  <cp:lastModifiedBy>Hoai Phuong Cao</cp:lastModifiedBy>
  <cp:revision>8</cp:revision>
  <dcterms:modified xsi:type="dcterms:W3CDTF">2023-09-11T01:39:01Z</dcterms:modified>
</cp:coreProperties>
</file>