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 id="2147483672" r:id="rId4"/>
    <p:sldMasterId id="2147483684" r:id="rId5"/>
  </p:sldMasterIdLst>
  <p:notesMasterIdLst>
    <p:notesMasterId r:id="rId7"/>
  </p:notesMasterIdLst>
  <p:sldIdLst>
    <p:sldId id="256" r:id="rId6"/>
    <p:sldId id="259" r:id="rId8"/>
    <p:sldId id="260" r:id="rId9"/>
    <p:sldId id="261" r:id="rId10"/>
    <p:sldId id="262" r:id="rId11"/>
    <p:sldId id="263" r:id="rId12"/>
    <p:sldId id="264" r:id="rId13"/>
    <p:sldId id="265" r:id="rId14"/>
    <p:sldId id="279" r:id="rId15"/>
    <p:sldId id="266" r:id="rId16"/>
    <p:sldId id="267" r:id="rId17"/>
    <p:sldId id="268" r:id="rId18"/>
    <p:sldId id="269" r:id="rId19"/>
    <p:sldId id="280" r:id="rId20"/>
    <p:sldId id="270" r:id="rId21"/>
    <p:sldId id="271" r:id="rId22"/>
    <p:sldId id="273" r:id="rId23"/>
    <p:sldId id="274" r:id="rId24"/>
    <p:sldId id="275" r:id="rId25"/>
    <p:sldId id="276" r:id="rId26"/>
    <p:sldId id="277" r:id="rId27"/>
  </p:sldIdLst>
  <p:sldSz cx="7772400" cy="10058400"/>
  <p:notesSz cx="6858000" cy="9144000"/>
  <p:embeddedFontLst>
    <p:embeddedFont>
      <p:font typeface="Open Sans" panose="020B0606030504020204"/>
      <p:regular r:id="rId31"/>
    </p:embeddedFont>
    <p:embeddedFont>
      <p:font typeface="Helvetica Neue" panose="020B0403020202020204"/>
      <p:regular r:id="rId32"/>
    </p:embeddedFont>
    <p:embeddedFont>
      <p:font typeface="Open Sans Light" panose="020B0606030504020204"/>
      <p:regular r:id="rId33"/>
    </p:embeddedFont>
    <p:embeddedFont>
      <p:font typeface="Open Sans" panose="020B060603050402020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4" Type="http://schemas.openxmlformats.org/officeDocument/2006/relationships/font" Target="fonts/font4.fntdata"/><Relationship Id="rId33" Type="http://schemas.openxmlformats.org/officeDocument/2006/relationships/font" Target="fonts/font3.fntdata"/><Relationship Id="rId32" Type="http://schemas.openxmlformats.org/officeDocument/2006/relationships/font" Target="fonts/font2.fntdata"/><Relationship Id="rId31" Type="http://schemas.openxmlformats.org/officeDocument/2006/relationships/font" Target="fonts/font1.fntdata"/><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g1e9ed12aab_0_0: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8" name="Shape 248"/>
        <p:cNvGrpSpPr/>
        <p:nvPr/>
      </p:nvGrpSpPr>
      <p:grpSpPr>
        <a:xfrm>
          <a:off x="0" y="0"/>
          <a:ext cx="0" cy="0"/>
          <a:chOff x="0" y="0"/>
          <a:chExt cx="0" cy="0"/>
        </a:xfrm>
      </p:grpSpPr>
      <p:sp>
        <p:nvSpPr>
          <p:cNvPr id="249" name="Google Shape;249;ga1e537952f_0_14: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a1e537952f_0_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3" name="Shape 253"/>
        <p:cNvGrpSpPr/>
        <p:nvPr/>
      </p:nvGrpSpPr>
      <p:grpSpPr>
        <a:xfrm>
          <a:off x="0" y="0"/>
          <a:ext cx="0" cy="0"/>
          <a:chOff x="0" y="0"/>
          <a:chExt cx="0" cy="0"/>
        </a:xfrm>
      </p:grpSpPr>
      <p:sp>
        <p:nvSpPr>
          <p:cNvPr id="254" name="Google Shape;254;g9dd260ecd2_0_55: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g9dd260ecd2_0_55: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9" name="Shape 259"/>
        <p:cNvGrpSpPr/>
        <p:nvPr/>
      </p:nvGrpSpPr>
      <p:grpSpPr>
        <a:xfrm>
          <a:off x="0" y="0"/>
          <a:ext cx="0" cy="0"/>
          <a:chOff x="0" y="0"/>
          <a:chExt cx="0" cy="0"/>
        </a:xfrm>
      </p:grpSpPr>
      <p:sp>
        <p:nvSpPr>
          <p:cNvPr id="260" name="Google Shape;260;g9c24cf9085_0_39: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9c24cf9085_0_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5" name="Shape 265"/>
        <p:cNvGrpSpPr/>
        <p:nvPr/>
      </p:nvGrpSpPr>
      <p:grpSpPr>
        <a:xfrm>
          <a:off x="0" y="0"/>
          <a:ext cx="0" cy="0"/>
          <a:chOff x="0" y="0"/>
          <a:chExt cx="0" cy="0"/>
        </a:xfrm>
      </p:grpSpPr>
      <p:sp>
        <p:nvSpPr>
          <p:cNvPr id="266" name="Google Shape;266;g9dd260ecd2_0_75: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g9dd260ecd2_0_75: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1" name="Shape 271"/>
        <p:cNvGrpSpPr/>
        <p:nvPr/>
      </p:nvGrpSpPr>
      <p:grpSpPr>
        <a:xfrm>
          <a:off x="0" y="0"/>
          <a:ext cx="0" cy="0"/>
          <a:chOff x="0" y="0"/>
          <a:chExt cx="0" cy="0"/>
        </a:xfrm>
      </p:grpSpPr>
      <p:sp>
        <p:nvSpPr>
          <p:cNvPr id="272" name="Google Shape;272;g9dd260ecd2_0_91: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9dd260ecd2_0_9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2" name="Shape 282"/>
        <p:cNvGrpSpPr/>
        <p:nvPr/>
      </p:nvGrpSpPr>
      <p:grpSpPr>
        <a:xfrm>
          <a:off x="0" y="0"/>
          <a:ext cx="0" cy="0"/>
          <a:chOff x="0" y="0"/>
          <a:chExt cx="0" cy="0"/>
        </a:xfrm>
      </p:grpSpPr>
      <p:sp>
        <p:nvSpPr>
          <p:cNvPr id="283" name="Google Shape;283;ga45bde9993_0_5: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ga45bde9993_0_5: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8" name="Shape 288"/>
        <p:cNvGrpSpPr/>
        <p:nvPr/>
      </p:nvGrpSpPr>
      <p:grpSpPr>
        <a:xfrm>
          <a:off x="0" y="0"/>
          <a:ext cx="0" cy="0"/>
          <a:chOff x="0" y="0"/>
          <a:chExt cx="0" cy="0"/>
        </a:xfrm>
      </p:grpSpPr>
      <p:sp>
        <p:nvSpPr>
          <p:cNvPr id="289" name="Google Shape;289;ga45bde9993_0_10: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a45bde9993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3" name="Shape 293"/>
        <p:cNvGrpSpPr/>
        <p:nvPr/>
      </p:nvGrpSpPr>
      <p:grpSpPr>
        <a:xfrm>
          <a:off x="0" y="0"/>
          <a:ext cx="0" cy="0"/>
          <a:chOff x="0" y="0"/>
          <a:chExt cx="0" cy="0"/>
        </a:xfrm>
      </p:grpSpPr>
      <p:sp>
        <p:nvSpPr>
          <p:cNvPr id="294" name="Google Shape;294;g9dd260ecd2_0_80: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g9dd260ecd2_0_80: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9" name="Shape 299"/>
        <p:cNvGrpSpPr/>
        <p:nvPr/>
      </p:nvGrpSpPr>
      <p:grpSpPr>
        <a:xfrm>
          <a:off x="0" y="0"/>
          <a:ext cx="0" cy="0"/>
          <a:chOff x="0" y="0"/>
          <a:chExt cx="0" cy="0"/>
        </a:xfrm>
      </p:grpSpPr>
      <p:sp>
        <p:nvSpPr>
          <p:cNvPr id="300" name="Google Shape;300;g9c24cf9085_0_45:notes"/>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c24cf9085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4" name="Shape 304"/>
        <p:cNvGrpSpPr/>
        <p:nvPr/>
      </p:nvGrpSpPr>
      <p:grpSpPr>
        <a:xfrm>
          <a:off x="0" y="0"/>
          <a:ext cx="0" cy="0"/>
          <a:chOff x="0" y="0"/>
          <a:chExt cx="0" cy="0"/>
        </a:xfrm>
      </p:grpSpPr>
      <p:sp>
        <p:nvSpPr>
          <p:cNvPr id="305" name="Google Shape;305;g9b75228fd4_1_1: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g9b75228fd4_1_1: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9" name="Shape 199"/>
        <p:cNvGrpSpPr/>
        <p:nvPr/>
      </p:nvGrpSpPr>
      <p:grpSpPr>
        <a:xfrm>
          <a:off x="0" y="0"/>
          <a:ext cx="0" cy="0"/>
          <a:chOff x="0" y="0"/>
          <a:chExt cx="0" cy="0"/>
        </a:xfrm>
      </p:grpSpPr>
      <p:sp>
        <p:nvSpPr>
          <p:cNvPr id="200" name="Google Shape;200;g9cfc2a9a8d_0_0: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9cfc2a9a8d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 name="Shape 205"/>
        <p:cNvGrpSpPr/>
        <p:nvPr/>
      </p:nvGrpSpPr>
      <p:grpSpPr>
        <a:xfrm>
          <a:off x="0" y="0"/>
          <a:ext cx="0" cy="0"/>
          <a:chOff x="0" y="0"/>
          <a:chExt cx="0" cy="0"/>
        </a:xfrm>
      </p:grpSpPr>
      <p:sp>
        <p:nvSpPr>
          <p:cNvPr id="206" name="Google Shape;206;g9c24cf9085_0_31: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9c24cf9085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2" name="Shape 212"/>
        <p:cNvGrpSpPr/>
        <p:nvPr/>
      </p:nvGrpSpPr>
      <p:grpSpPr>
        <a:xfrm>
          <a:off x="0" y="0"/>
          <a:ext cx="0" cy="0"/>
          <a:chOff x="0" y="0"/>
          <a:chExt cx="0" cy="0"/>
        </a:xfrm>
      </p:grpSpPr>
      <p:sp>
        <p:nvSpPr>
          <p:cNvPr id="213" name="Google Shape;213;g8d8c850c25_0_33: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g8d8c850c25_0_33: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9" name="Shape 219"/>
        <p:cNvGrpSpPr/>
        <p:nvPr/>
      </p:nvGrpSpPr>
      <p:grpSpPr>
        <a:xfrm>
          <a:off x="0" y="0"/>
          <a:ext cx="0" cy="0"/>
          <a:chOff x="0" y="0"/>
          <a:chExt cx="0" cy="0"/>
        </a:xfrm>
      </p:grpSpPr>
      <p:sp>
        <p:nvSpPr>
          <p:cNvPr id="220" name="Google Shape;220;g9c24cf9085_0_4: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9c24cf9085_0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 name="Shape 225"/>
        <p:cNvGrpSpPr/>
        <p:nvPr/>
      </p:nvGrpSpPr>
      <p:grpSpPr>
        <a:xfrm>
          <a:off x="0" y="0"/>
          <a:ext cx="0" cy="0"/>
          <a:chOff x="0" y="0"/>
          <a:chExt cx="0" cy="0"/>
        </a:xfrm>
      </p:grpSpPr>
      <p:sp>
        <p:nvSpPr>
          <p:cNvPr id="226" name="Google Shape;226;ga1e537952f_0_3: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1e537952f_0_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1" name="Shape 231"/>
        <p:cNvGrpSpPr/>
        <p:nvPr/>
      </p:nvGrpSpPr>
      <p:grpSpPr>
        <a:xfrm>
          <a:off x="0" y="0"/>
          <a:ext cx="0" cy="0"/>
          <a:chOff x="0" y="0"/>
          <a:chExt cx="0" cy="0"/>
        </a:xfrm>
      </p:grpSpPr>
      <p:sp>
        <p:nvSpPr>
          <p:cNvPr id="232" name="Google Shape;232;g62fb0d8af8_0_0: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g62fb0d8af8_0_0: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7" name="Shape 237"/>
        <p:cNvGrpSpPr/>
        <p:nvPr/>
      </p:nvGrpSpPr>
      <p:grpSpPr>
        <a:xfrm>
          <a:off x="0" y="0"/>
          <a:ext cx="0" cy="0"/>
          <a:chOff x="0" y="0"/>
          <a:chExt cx="0" cy="0"/>
        </a:xfrm>
      </p:grpSpPr>
      <p:sp>
        <p:nvSpPr>
          <p:cNvPr id="238" name="Google Shape;238;g8d8c850c25_0_103: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d8c850c25_0_10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g64b864f3db_0_1: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g64b864f3db_0_1: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57" name="Google Shape;57;p14"/>
          <p:cNvSpPr txBox="1"/>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60" name="Shape 60"/>
        <p:cNvGrpSpPr/>
        <p:nvPr/>
      </p:nvGrpSpPr>
      <p:grpSpPr>
        <a:xfrm>
          <a:off x="0" y="0"/>
          <a:ext cx="0" cy="0"/>
          <a:chOff x="0" y="0"/>
          <a:chExt cx="0" cy="0"/>
        </a:xfrm>
      </p:grpSpPr>
      <p:sp>
        <p:nvSpPr>
          <p:cNvPr id="61" name="Google Shape;61;p16"/>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16"/>
          <p:cNvSpPr txBox="1"/>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63" name="Shape 63"/>
        <p:cNvGrpSpPr/>
        <p:nvPr/>
      </p:nvGrpSpPr>
      <p:grpSpPr>
        <a:xfrm>
          <a:off x="0" y="0"/>
          <a:ext cx="0" cy="0"/>
          <a:chOff x="0" y="0"/>
          <a:chExt cx="0" cy="0"/>
        </a:xfrm>
      </p:grpSpPr>
      <p:sp>
        <p:nvSpPr>
          <p:cNvPr id="64" name="Google Shape;64;p17"/>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 name="Google Shape;65;p17"/>
          <p:cNvSpPr txBox="1"/>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66" name="Google Shape;66;p17"/>
          <p:cNvSpPr txBox="1"/>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67" name="Shape 67"/>
        <p:cNvGrpSpPr/>
        <p:nvPr/>
      </p:nvGrpSpPr>
      <p:grpSpPr>
        <a:xfrm>
          <a:off x="0" y="0"/>
          <a:ext cx="0" cy="0"/>
          <a:chOff x="0" y="0"/>
          <a:chExt cx="0" cy="0"/>
        </a:xfrm>
      </p:grpSpPr>
      <p:sp>
        <p:nvSpPr>
          <p:cNvPr id="68" name="Google Shape;68;p18"/>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9" name="Shape 69"/>
        <p:cNvGrpSpPr/>
        <p:nvPr/>
      </p:nvGrpSpPr>
      <p:grpSpPr>
        <a:xfrm>
          <a:off x="0" y="0"/>
          <a:ext cx="0" cy="0"/>
          <a:chOff x="0" y="0"/>
          <a:chExt cx="0" cy="0"/>
        </a:xfrm>
      </p:grpSpPr>
      <p:sp>
        <p:nvSpPr>
          <p:cNvPr id="70" name="Google Shape;70;p19"/>
          <p:cNvSpPr txBox="1"/>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1" name="Google Shape;71;p19"/>
          <p:cNvSpPr txBox="1"/>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2" name="Shape 72"/>
        <p:cNvGrpSpPr/>
        <p:nvPr/>
      </p:nvGrpSpPr>
      <p:grpSpPr>
        <a:xfrm>
          <a:off x="0" y="0"/>
          <a:ext cx="0" cy="0"/>
          <a:chOff x="0" y="0"/>
          <a:chExt cx="0" cy="0"/>
        </a:xfrm>
      </p:grpSpPr>
      <p:sp>
        <p:nvSpPr>
          <p:cNvPr id="73" name="Google Shape;73;p20"/>
          <p:cNvSpPr txBox="1"/>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4"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21"/>
          <p:cNvSpPr txBox="1"/>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77" name="Google Shape;77;p21"/>
          <p:cNvSpPr txBox="1"/>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78" name="Google Shape;78;p21"/>
          <p:cNvSpPr txBox="1"/>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79"/>
        <p:cNvGrpSpPr/>
        <p:nvPr/>
      </p:nvGrpSpPr>
      <p:grpSpPr>
        <a:xfrm>
          <a:off x="0" y="0"/>
          <a:ext cx="0" cy="0"/>
          <a:chOff x="0" y="0"/>
          <a:chExt cx="0" cy="0"/>
        </a:xfrm>
      </p:grpSpPr>
      <p:sp>
        <p:nvSpPr>
          <p:cNvPr id="80" name="Google Shape;80;p22"/>
          <p:cNvSpPr txBox="1"/>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81" name="Shape 81"/>
        <p:cNvGrpSpPr/>
        <p:nvPr/>
      </p:nvGrpSpPr>
      <p:grpSpPr>
        <a:xfrm>
          <a:off x="0" y="0"/>
          <a:ext cx="0" cy="0"/>
          <a:chOff x="0" y="0"/>
          <a:chExt cx="0" cy="0"/>
        </a:xfrm>
      </p:grpSpPr>
      <p:sp>
        <p:nvSpPr>
          <p:cNvPr id="82" name="Google Shape;82;p23"/>
          <p:cNvSpPr txBox="1"/>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84"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9" name="Shape 89"/>
        <p:cNvGrpSpPr/>
        <p:nvPr/>
      </p:nvGrpSpPr>
      <p:grpSpPr>
        <a:xfrm>
          <a:off x="0" y="0"/>
          <a:ext cx="0" cy="0"/>
          <a:chOff x="0" y="0"/>
          <a:chExt cx="0" cy="0"/>
        </a:xfrm>
      </p:grpSpPr>
      <p:sp>
        <p:nvSpPr>
          <p:cNvPr id="90" name="Google Shape;90;p26"/>
          <p:cNvSpPr txBox="1"/>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91" name="Google Shape;91;p26"/>
          <p:cNvSpPr txBox="1"/>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92" name="Shape 92"/>
        <p:cNvGrpSpPr/>
        <p:nvPr/>
      </p:nvGrpSpPr>
      <p:grpSpPr>
        <a:xfrm>
          <a:off x="0" y="0"/>
          <a:ext cx="0" cy="0"/>
          <a:chOff x="0" y="0"/>
          <a:chExt cx="0" cy="0"/>
        </a:xfrm>
      </p:grpSpPr>
      <p:sp>
        <p:nvSpPr>
          <p:cNvPr id="93" name="Google Shape;93;p27"/>
          <p:cNvSpPr txBox="1"/>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94" name="Shape 94"/>
        <p:cNvGrpSpPr/>
        <p:nvPr/>
      </p:nvGrpSpPr>
      <p:grpSpPr>
        <a:xfrm>
          <a:off x="0" y="0"/>
          <a:ext cx="0" cy="0"/>
          <a:chOff x="0" y="0"/>
          <a:chExt cx="0" cy="0"/>
        </a:xfrm>
      </p:grpSpPr>
      <p:sp>
        <p:nvSpPr>
          <p:cNvPr id="95" name="Google Shape;95;p28"/>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28"/>
          <p:cNvSpPr txBox="1"/>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97" name="Shape 97"/>
        <p:cNvGrpSpPr/>
        <p:nvPr/>
      </p:nvGrpSpPr>
      <p:grpSpPr>
        <a:xfrm>
          <a:off x="0" y="0"/>
          <a:ext cx="0" cy="0"/>
          <a:chOff x="0" y="0"/>
          <a:chExt cx="0" cy="0"/>
        </a:xfrm>
      </p:grpSpPr>
      <p:sp>
        <p:nvSpPr>
          <p:cNvPr id="98" name="Google Shape;98;p29"/>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29"/>
          <p:cNvSpPr txBox="1"/>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100" name="Google Shape;100;p29"/>
          <p:cNvSpPr txBox="1"/>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01" name="Shape 101"/>
        <p:cNvGrpSpPr/>
        <p:nvPr/>
      </p:nvGrpSpPr>
      <p:grpSpPr>
        <a:xfrm>
          <a:off x="0" y="0"/>
          <a:ext cx="0" cy="0"/>
          <a:chOff x="0" y="0"/>
          <a:chExt cx="0" cy="0"/>
        </a:xfrm>
      </p:grpSpPr>
      <p:sp>
        <p:nvSpPr>
          <p:cNvPr id="102" name="Google Shape;102;p30"/>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03" name="Shape 103"/>
        <p:cNvGrpSpPr/>
        <p:nvPr/>
      </p:nvGrpSpPr>
      <p:grpSpPr>
        <a:xfrm>
          <a:off x="0" y="0"/>
          <a:ext cx="0" cy="0"/>
          <a:chOff x="0" y="0"/>
          <a:chExt cx="0" cy="0"/>
        </a:xfrm>
      </p:grpSpPr>
      <p:sp>
        <p:nvSpPr>
          <p:cNvPr id="104" name="Google Shape;104;p31"/>
          <p:cNvSpPr txBox="1"/>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5" name="Google Shape;105;p31"/>
          <p:cNvSpPr txBox="1"/>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06" name="Shape 106"/>
        <p:cNvGrpSpPr/>
        <p:nvPr/>
      </p:nvGrpSpPr>
      <p:grpSpPr>
        <a:xfrm>
          <a:off x="0" y="0"/>
          <a:ext cx="0" cy="0"/>
          <a:chOff x="0" y="0"/>
          <a:chExt cx="0" cy="0"/>
        </a:xfrm>
      </p:grpSpPr>
      <p:sp>
        <p:nvSpPr>
          <p:cNvPr id="107" name="Google Shape;107;p32"/>
          <p:cNvSpPr txBox="1"/>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08"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33"/>
          <p:cNvSpPr txBox="1"/>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111" name="Google Shape;111;p33"/>
          <p:cNvSpPr txBox="1"/>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12" name="Google Shape;112;p33"/>
          <p:cNvSpPr txBox="1"/>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13" name="Shape 113"/>
        <p:cNvGrpSpPr/>
        <p:nvPr/>
      </p:nvGrpSpPr>
      <p:grpSpPr>
        <a:xfrm>
          <a:off x="0" y="0"/>
          <a:ext cx="0" cy="0"/>
          <a:chOff x="0" y="0"/>
          <a:chExt cx="0" cy="0"/>
        </a:xfrm>
      </p:grpSpPr>
      <p:sp>
        <p:nvSpPr>
          <p:cNvPr id="114" name="Google Shape;114;p34"/>
          <p:cNvSpPr txBox="1"/>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15" name="Shape 115"/>
        <p:cNvGrpSpPr/>
        <p:nvPr/>
      </p:nvGrpSpPr>
      <p:grpSpPr>
        <a:xfrm>
          <a:off x="0" y="0"/>
          <a:ext cx="0" cy="0"/>
          <a:chOff x="0" y="0"/>
          <a:chExt cx="0" cy="0"/>
        </a:xfrm>
      </p:grpSpPr>
      <p:sp>
        <p:nvSpPr>
          <p:cNvPr id="116" name="Google Shape;116;p35"/>
          <p:cNvSpPr txBox="1"/>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18"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matchingName="Title &amp; Subtitle">
  <p:cSld name="TITLE">
    <p:spTree>
      <p:nvGrpSpPr>
        <p:cNvPr id="123" name="Shape 123"/>
        <p:cNvGrpSpPr/>
        <p:nvPr/>
      </p:nvGrpSpPr>
      <p:grpSpPr>
        <a:xfrm>
          <a:off x="0" y="0"/>
          <a:ext cx="0" cy="0"/>
          <a:chOff x="0" y="0"/>
          <a:chExt cx="0" cy="0"/>
        </a:xfrm>
      </p:grpSpPr>
      <p:sp>
        <p:nvSpPr>
          <p:cNvPr id="124" name="Google Shape;124;p38"/>
          <p:cNvSpPr txBox="1"/>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88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177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2540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342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431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5207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596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685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25" name="Google Shape;125;p38"/>
          <p:cNvSpPr txBox="1"/>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403020202020204"/>
              <a:buNone/>
              <a:defRPr sz="17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914400" marR="0" lvl="1" indent="-228600" algn="ctr" rtl="0">
              <a:lnSpc>
                <a:spcPct val="100000"/>
              </a:lnSpc>
              <a:spcBef>
                <a:spcPts val="0"/>
              </a:spcBef>
              <a:spcAft>
                <a:spcPts val="0"/>
              </a:spcAft>
              <a:buClr>
                <a:srgbClr val="000000"/>
              </a:buClr>
              <a:buSzPts val="1400"/>
              <a:buFont typeface="Helvetica Neue" panose="020B0403020202020204"/>
              <a:buNone/>
              <a:defRPr sz="17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1371600" marR="0" lvl="2" indent="-228600" algn="ctr" rtl="0">
              <a:lnSpc>
                <a:spcPct val="100000"/>
              </a:lnSpc>
              <a:spcBef>
                <a:spcPts val="0"/>
              </a:spcBef>
              <a:spcAft>
                <a:spcPts val="0"/>
              </a:spcAft>
              <a:buClr>
                <a:srgbClr val="000000"/>
              </a:buClr>
              <a:buSzPts val="1400"/>
              <a:buFont typeface="Helvetica Neue" panose="020B0403020202020204"/>
              <a:buNone/>
              <a:defRPr sz="17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1828800" marR="0" lvl="3" indent="-228600" algn="ctr" rtl="0">
              <a:lnSpc>
                <a:spcPct val="100000"/>
              </a:lnSpc>
              <a:spcBef>
                <a:spcPts val="0"/>
              </a:spcBef>
              <a:spcAft>
                <a:spcPts val="0"/>
              </a:spcAft>
              <a:buClr>
                <a:srgbClr val="000000"/>
              </a:buClr>
              <a:buSzPts val="1400"/>
              <a:buFont typeface="Helvetica Neue" panose="020B0403020202020204"/>
              <a:buNone/>
              <a:defRPr sz="17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2286000" marR="0" lvl="4" indent="-228600" algn="ctr" rtl="0">
              <a:lnSpc>
                <a:spcPct val="100000"/>
              </a:lnSpc>
              <a:spcBef>
                <a:spcPts val="0"/>
              </a:spcBef>
              <a:spcAft>
                <a:spcPts val="0"/>
              </a:spcAft>
              <a:buClr>
                <a:srgbClr val="000000"/>
              </a:buClr>
              <a:buSzPts val="1400"/>
              <a:buFont typeface="Helvetica Neue" panose="020B0403020202020204"/>
              <a:buNone/>
              <a:defRPr sz="17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2743200" marR="0" lvl="5"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3200400" marR="0" lvl="6"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3657600" marR="0" lvl="7"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4114800" marR="0" lvl="8"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26" name="Google Shape;126;p38"/>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 matchingName="Photo - Horizontal">
  <p:cSld name="TITLE_AND_BODY">
    <p:spTree>
      <p:nvGrpSpPr>
        <p:cNvPr id="127" name="Shape 127"/>
        <p:cNvGrpSpPr/>
        <p:nvPr/>
      </p:nvGrpSpPr>
      <p:grpSpPr>
        <a:xfrm>
          <a:off x="0" y="0"/>
          <a:ext cx="0" cy="0"/>
          <a:chOff x="0" y="0"/>
          <a:chExt cx="0" cy="0"/>
        </a:xfrm>
      </p:grpSpPr>
      <p:sp>
        <p:nvSpPr>
          <p:cNvPr id="128" name="Google Shape;128;p39"/>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393700" marR="0" lvl="1"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558800" marR="0" lvl="2"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736600" marR="0" lvl="3" indent="-2413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901700" marR="0" lvl="4"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1066800" marR="0" lvl="5"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1231900" marR="0" lvl="6"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1397000" marR="0" lvl="7"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1562100" marR="0" lvl="8"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29" name="Google Shape;129;p39"/>
          <p:cNvSpPr txBox="1"/>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88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177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2540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342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431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5207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596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685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30" name="Google Shape;130;p39"/>
          <p:cNvSpPr txBox="1"/>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403020202020204"/>
              <a:buNone/>
              <a:defRPr sz="17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914400" marR="0" lvl="1" indent="-228600" algn="ctr" rtl="0">
              <a:lnSpc>
                <a:spcPct val="100000"/>
              </a:lnSpc>
              <a:spcBef>
                <a:spcPts val="0"/>
              </a:spcBef>
              <a:spcAft>
                <a:spcPts val="0"/>
              </a:spcAft>
              <a:buClr>
                <a:srgbClr val="000000"/>
              </a:buClr>
              <a:buSzPts val="1400"/>
              <a:buFont typeface="Helvetica Neue" panose="020B0403020202020204"/>
              <a:buNone/>
              <a:defRPr sz="17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1371600" marR="0" lvl="2" indent="-228600" algn="ctr" rtl="0">
              <a:lnSpc>
                <a:spcPct val="100000"/>
              </a:lnSpc>
              <a:spcBef>
                <a:spcPts val="0"/>
              </a:spcBef>
              <a:spcAft>
                <a:spcPts val="0"/>
              </a:spcAft>
              <a:buClr>
                <a:srgbClr val="000000"/>
              </a:buClr>
              <a:buSzPts val="1400"/>
              <a:buFont typeface="Helvetica Neue" panose="020B0403020202020204"/>
              <a:buNone/>
              <a:defRPr sz="17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1828800" marR="0" lvl="3" indent="-228600" algn="ctr" rtl="0">
              <a:lnSpc>
                <a:spcPct val="100000"/>
              </a:lnSpc>
              <a:spcBef>
                <a:spcPts val="0"/>
              </a:spcBef>
              <a:spcAft>
                <a:spcPts val="0"/>
              </a:spcAft>
              <a:buClr>
                <a:srgbClr val="000000"/>
              </a:buClr>
              <a:buSzPts val="1400"/>
              <a:buFont typeface="Helvetica Neue" panose="020B0403020202020204"/>
              <a:buNone/>
              <a:defRPr sz="17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2286000" marR="0" lvl="4" indent="-228600" algn="ctr" rtl="0">
              <a:lnSpc>
                <a:spcPct val="100000"/>
              </a:lnSpc>
              <a:spcBef>
                <a:spcPts val="0"/>
              </a:spcBef>
              <a:spcAft>
                <a:spcPts val="0"/>
              </a:spcAft>
              <a:buClr>
                <a:srgbClr val="000000"/>
              </a:buClr>
              <a:buSzPts val="1400"/>
              <a:buFont typeface="Helvetica Neue" panose="020B0403020202020204"/>
              <a:buNone/>
              <a:defRPr sz="17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2743200" marR="0" lvl="5"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3200400" marR="0" lvl="6"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3657600" marR="0" lvl="7"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4114800" marR="0" lvl="8"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31" name="Google Shape;131;p39"/>
          <p:cNvSpPr txBox="1"/>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32" name="Shape 132"/>
        <p:cNvGrpSpPr/>
        <p:nvPr/>
      </p:nvGrpSpPr>
      <p:grpSpPr>
        <a:xfrm>
          <a:off x="0" y="0"/>
          <a:ext cx="0" cy="0"/>
          <a:chOff x="0" y="0"/>
          <a:chExt cx="0" cy="0"/>
        </a:xfrm>
      </p:grpSpPr>
      <p:sp>
        <p:nvSpPr>
          <p:cNvPr id="133" name="Google Shape;133;p40"/>
          <p:cNvSpPr txBox="1"/>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88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177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2540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342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431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5207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596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685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34" name="Google Shape;134;p40"/>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35" name="Shape 135"/>
        <p:cNvGrpSpPr/>
        <p:nvPr/>
      </p:nvGrpSpPr>
      <p:grpSpPr>
        <a:xfrm>
          <a:off x="0" y="0"/>
          <a:ext cx="0" cy="0"/>
          <a:chOff x="0" y="0"/>
          <a:chExt cx="0" cy="0"/>
        </a:xfrm>
      </p:grpSpPr>
      <p:sp>
        <p:nvSpPr>
          <p:cNvPr id="136" name="Google Shape;136;p4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393700" marR="0" lvl="1"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558800" marR="0" lvl="2"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736600" marR="0" lvl="3" indent="-2413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901700" marR="0" lvl="4"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1066800" marR="0" lvl="5"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1231900" marR="0" lvl="6"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1397000" marR="0" lvl="7"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1562100" marR="0" lvl="8"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37" name="Google Shape;137;p41"/>
          <p:cNvSpPr txBox="1"/>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panose="020B0403020202020204"/>
              <a:buNone/>
              <a:defRPr sz="3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88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177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2540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342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431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5207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596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685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38" name="Google Shape;138;p41"/>
          <p:cNvSpPr txBox="1"/>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403020202020204"/>
              <a:buNone/>
              <a:defRPr sz="17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914400" marR="0" lvl="1" indent="-228600" algn="ctr" rtl="0">
              <a:lnSpc>
                <a:spcPct val="100000"/>
              </a:lnSpc>
              <a:spcBef>
                <a:spcPts val="0"/>
              </a:spcBef>
              <a:spcAft>
                <a:spcPts val="0"/>
              </a:spcAft>
              <a:buClr>
                <a:srgbClr val="000000"/>
              </a:buClr>
              <a:buSzPts val="1400"/>
              <a:buFont typeface="Helvetica Neue" panose="020B0403020202020204"/>
              <a:buNone/>
              <a:defRPr sz="17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1371600" marR="0" lvl="2" indent="-228600" algn="ctr" rtl="0">
              <a:lnSpc>
                <a:spcPct val="100000"/>
              </a:lnSpc>
              <a:spcBef>
                <a:spcPts val="0"/>
              </a:spcBef>
              <a:spcAft>
                <a:spcPts val="0"/>
              </a:spcAft>
              <a:buClr>
                <a:srgbClr val="000000"/>
              </a:buClr>
              <a:buSzPts val="1400"/>
              <a:buFont typeface="Helvetica Neue" panose="020B0403020202020204"/>
              <a:buNone/>
              <a:defRPr sz="17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1828800" marR="0" lvl="3" indent="-228600" algn="ctr" rtl="0">
              <a:lnSpc>
                <a:spcPct val="100000"/>
              </a:lnSpc>
              <a:spcBef>
                <a:spcPts val="0"/>
              </a:spcBef>
              <a:spcAft>
                <a:spcPts val="0"/>
              </a:spcAft>
              <a:buClr>
                <a:srgbClr val="000000"/>
              </a:buClr>
              <a:buSzPts val="1400"/>
              <a:buFont typeface="Helvetica Neue" panose="020B0403020202020204"/>
              <a:buNone/>
              <a:defRPr sz="17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2286000" marR="0" lvl="4" indent="-228600" algn="ctr" rtl="0">
              <a:lnSpc>
                <a:spcPct val="100000"/>
              </a:lnSpc>
              <a:spcBef>
                <a:spcPts val="0"/>
              </a:spcBef>
              <a:spcAft>
                <a:spcPts val="0"/>
              </a:spcAft>
              <a:buClr>
                <a:srgbClr val="000000"/>
              </a:buClr>
              <a:buSzPts val="1400"/>
              <a:buFont typeface="Helvetica Neue" panose="020B0403020202020204"/>
              <a:buNone/>
              <a:defRPr sz="17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2743200" marR="0" lvl="5"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3200400" marR="0" lvl="6"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3657600" marR="0" lvl="7"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4114800" marR="0" lvl="8"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39" name="Google Shape;139;p41"/>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40" name="Shape 140"/>
        <p:cNvGrpSpPr/>
        <p:nvPr/>
      </p:nvGrpSpPr>
      <p:grpSpPr>
        <a:xfrm>
          <a:off x="0" y="0"/>
          <a:ext cx="0" cy="0"/>
          <a:chOff x="0" y="0"/>
          <a:chExt cx="0" cy="0"/>
        </a:xfrm>
      </p:grpSpPr>
      <p:sp>
        <p:nvSpPr>
          <p:cNvPr id="141" name="Google Shape;141;p42"/>
          <p:cNvSpPr txBox="1"/>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88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177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2540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342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431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5207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596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685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42" name="Google Shape;142;p42"/>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43" name="Shape 143"/>
        <p:cNvGrpSpPr/>
        <p:nvPr/>
      </p:nvGrpSpPr>
      <p:grpSpPr>
        <a:xfrm>
          <a:off x="0" y="0"/>
          <a:ext cx="0" cy="0"/>
          <a:chOff x="0" y="0"/>
          <a:chExt cx="0" cy="0"/>
        </a:xfrm>
      </p:grpSpPr>
      <p:sp>
        <p:nvSpPr>
          <p:cNvPr id="144" name="Google Shape;144;p43"/>
          <p:cNvSpPr txBox="1"/>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88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177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2540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342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431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5207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596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685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45" name="Google Shape;145;p43"/>
          <p:cNvSpPr txBox="1"/>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914400" marR="0" lvl="1"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1371600" marR="0" lvl="2"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1828800" marR="0" lvl="3"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2286000" marR="0" lvl="4"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2743200" marR="0" lvl="5"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3200400" marR="0" lvl="6"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3657600" marR="0" lvl="7"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4114800" marR="0" lvl="8"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46" name="Google Shape;146;p43"/>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1"/>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47" name="Shape 147"/>
        <p:cNvGrpSpPr/>
        <p:nvPr/>
      </p:nvGrpSpPr>
      <p:grpSpPr>
        <a:xfrm>
          <a:off x="0" y="0"/>
          <a:ext cx="0" cy="0"/>
          <a:chOff x="0" y="0"/>
          <a:chExt cx="0" cy="0"/>
        </a:xfrm>
      </p:grpSpPr>
      <p:sp>
        <p:nvSpPr>
          <p:cNvPr id="148" name="Google Shape;148;p44"/>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393700" marR="0" lvl="1"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558800" marR="0" lvl="2"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736600" marR="0" lvl="3" indent="-2413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901700" marR="0" lvl="4"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1066800" marR="0" lvl="5"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1231900" marR="0" lvl="6"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1397000" marR="0" lvl="7"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1562100" marR="0" lvl="8"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49" name="Google Shape;149;p44"/>
          <p:cNvSpPr txBox="1"/>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88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177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2540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342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431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5207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596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685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50" name="Google Shape;150;p44"/>
          <p:cNvSpPr txBox="1"/>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panose="020B0403020202020204"/>
              <a:buChar char="•"/>
              <a:defRPr sz="14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914400" marR="0" lvl="1" indent="-298450" algn="l" rtl="0">
              <a:lnSpc>
                <a:spcPct val="100000"/>
              </a:lnSpc>
              <a:spcBef>
                <a:spcPts val="1700"/>
              </a:spcBef>
              <a:spcAft>
                <a:spcPts val="0"/>
              </a:spcAft>
              <a:buClr>
                <a:srgbClr val="000000"/>
              </a:buClr>
              <a:buSzPts val="1100"/>
              <a:buFont typeface="Helvetica Neue" panose="020B0403020202020204"/>
              <a:buChar char="•"/>
              <a:defRPr sz="14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1371600" marR="0" lvl="2" indent="-298450" algn="l" rtl="0">
              <a:lnSpc>
                <a:spcPct val="100000"/>
              </a:lnSpc>
              <a:spcBef>
                <a:spcPts val="1700"/>
              </a:spcBef>
              <a:spcAft>
                <a:spcPts val="0"/>
              </a:spcAft>
              <a:buClr>
                <a:srgbClr val="000000"/>
              </a:buClr>
              <a:buSzPts val="1100"/>
              <a:buFont typeface="Helvetica Neue" panose="020B0403020202020204"/>
              <a:buChar char="•"/>
              <a:defRPr sz="14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1828800" marR="0" lvl="3" indent="-298450" algn="l" rtl="0">
              <a:lnSpc>
                <a:spcPct val="100000"/>
              </a:lnSpc>
              <a:spcBef>
                <a:spcPts val="1700"/>
              </a:spcBef>
              <a:spcAft>
                <a:spcPts val="0"/>
              </a:spcAft>
              <a:buClr>
                <a:srgbClr val="000000"/>
              </a:buClr>
              <a:buSzPts val="1100"/>
              <a:buFont typeface="Helvetica Neue" panose="020B0403020202020204"/>
              <a:buChar char="•"/>
              <a:defRPr sz="14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2286000" marR="0" lvl="4" indent="-298450" algn="l" rtl="0">
              <a:lnSpc>
                <a:spcPct val="100000"/>
              </a:lnSpc>
              <a:spcBef>
                <a:spcPts val="1700"/>
              </a:spcBef>
              <a:spcAft>
                <a:spcPts val="0"/>
              </a:spcAft>
              <a:buClr>
                <a:srgbClr val="000000"/>
              </a:buClr>
              <a:buSzPts val="1100"/>
              <a:buFont typeface="Helvetica Neue" panose="020B0403020202020204"/>
              <a:buChar char="•"/>
              <a:defRPr sz="14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2743200" marR="0" lvl="5"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3200400" marR="0" lvl="6"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3657600" marR="0" lvl="7"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4114800" marR="0" lvl="8"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51" name="Google Shape;151;p44"/>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52" name="Shape 152"/>
        <p:cNvGrpSpPr/>
        <p:nvPr/>
      </p:nvGrpSpPr>
      <p:grpSpPr>
        <a:xfrm>
          <a:off x="0" y="0"/>
          <a:ext cx="0" cy="0"/>
          <a:chOff x="0" y="0"/>
          <a:chExt cx="0" cy="0"/>
        </a:xfrm>
      </p:grpSpPr>
      <p:sp>
        <p:nvSpPr>
          <p:cNvPr id="153" name="Google Shape;153;p45"/>
          <p:cNvSpPr txBox="1"/>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914400" marR="0" lvl="1"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1371600" marR="0" lvl="2"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1828800" marR="0" lvl="3"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2286000" marR="0" lvl="4"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2743200" marR="0" lvl="5"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3200400" marR="0" lvl="6"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3657600" marR="0" lvl="7"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4114800" marR="0" lvl="8"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54" name="Google Shape;154;p45"/>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55" name="Shape 155"/>
        <p:cNvGrpSpPr/>
        <p:nvPr/>
      </p:nvGrpSpPr>
      <p:grpSpPr>
        <a:xfrm>
          <a:off x="0" y="0"/>
          <a:ext cx="0" cy="0"/>
          <a:chOff x="0" y="0"/>
          <a:chExt cx="0" cy="0"/>
        </a:xfrm>
      </p:grpSpPr>
      <p:sp>
        <p:nvSpPr>
          <p:cNvPr id="156" name="Google Shape;156;p46"/>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393700" marR="0" lvl="1"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558800" marR="0" lvl="2"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736600" marR="0" lvl="3" indent="-2413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901700" marR="0" lvl="4"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1066800" marR="0" lvl="5"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1231900" marR="0" lvl="6"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1397000" marR="0" lvl="7"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1562100" marR="0" lvl="8"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57" name="Google Shape;157;p46"/>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393700" marR="0" lvl="1"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558800" marR="0" lvl="2"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736600" marR="0" lvl="3" indent="-2413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901700" marR="0" lvl="4"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1066800" marR="0" lvl="5"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1231900" marR="0" lvl="6"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1397000" marR="0" lvl="7"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1562100" marR="0" lvl="8"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58" name="Google Shape;158;p46"/>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393700" marR="0" lvl="1"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558800" marR="0" lvl="2"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736600" marR="0" lvl="3" indent="-2413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901700" marR="0" lvl="4"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1066800" marR="0" lvl="5"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1231900" marR="0" lvl="6"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1397000" marR="0" lvl="7"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1562100" marR="0" lvl="8"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59" name="Google Shape;159;p46"/>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60" name="Shape 160"/>
        <p:cNvGrpSpPr/>
        <p:nvPr/>
      </p:nvGrpSpPr>
      <p:grpSpPr>
        <a:xfrm>
          <a:off x="0" y="0"/>
          <a:ext cx="0" cy="0"/>
          <a:chOff x="0" y="0"/>
          <a:chExt cx="0" cy="0"/>
        </a:xfrm>
      </p:grpSpPr>
      <p:sp>
        <p:nvSpPr>
          <p:cNvPr id="161" name="Google Shape;161;p47"/>
          <p:cNvSpPr txBox="1"/>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403020202020204"/>
              <a:buNone/>
              <a:defRPr sz="1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914400" marR="0" lvl="1"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1371600" marR="0" lvl="2"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1828800" marR="0" lvl="3"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2286000" marR="0" lvl="4"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2743200" marR="0" lvl="5"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3200400" marR="0" lvl="6"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3657600" marR="0" lvl="7"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4114800" marR="0" lvl="8"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62" name="Google Shape;162;p47"/>
          <p:cNvSpPr txBox="1"/>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403020202020204"/>
              <a:buNone/>
              <a:defRPr sz="20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914400" marR="0" lvl="1"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1371600" marR="0" lvl="2"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1828800" marR="0" lvl="3"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2286000" marR="0" lvl="4"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2743200" marR="0" lvl="5"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3200400" marR="0" lvl="6"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3657600" marR="0" lvl="7"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4114800" marR="0" lvl="8"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63" name="Google Shape;163;p47"/>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64" name="Shape 164"/>
        <p:cNvGrpSpPr/>
        <p:nvPr/>
      </p:nvGrpSpPr>
      <p:grpSpPr>
        <a:xfrm>
          <a:off x="0" y="0"/>
          <a:ext cx="0" cy="0"/>
          <a:chOff x="0" y="0"/>
          <a:chExt cx="0" cy="0"/>
        </a:xfrm>
      </p:grpSpPr>
      <p:sp>
        <p:nvSpPr>
          <p:cNvPr id="165" name="Google Shape;165;p48"/>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393700" marR="0" lvl="1"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558800" marR="0" lvl="2"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736600" marR="0" lvl="3" indent="-2413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901700" marR="0" lvl="4"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1066800" marR="0" lvl="5"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1231900" marR="0" lvl="6"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1397000" marR="0" lvl="7"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1562100" marR="0" lvl="8" indent="-2286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66" name="Google Shape;166;p48"/>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67" name="Shape 167"/>
        <p:cNvGrpSpPr/>
        <p:nvPr/>
      </p:nvGrpSpPr>
      <p:grpSpPr>
        <a:xfrm>
          <a:off x="0" y="0"/>
          <a:ext cx="0" cy="0"/>
          <a:chOff x="0" y="0"/>
          <a:chExt cx="0" cy="0"/>
        </a:xfrm>
      </p:grpSpPr>
      <p:sp>
        <p:nvSpPr>
          <p:cNvPr id="168" name="Google Shape;168;p49"/>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69" name="Shape 169"/>
        <p:cNvGrpSpPr/>
        <p:nvPr/>
      </p:nvGrpSpPr>
      <p:grpSpPr>
        <a:xfrm>
          <a:off x="0" y="0"/>
          <a:ext cx="0" cy="0"/>
          <a:chOff x="0" y="0"/>
          <a:chExt cx="0" cy="0"/>
        </a:xfrm>
      </p:grpSpPr>
      <p:sp>
        <p:nvSpPr>
          <p:cNvPr id="170" name="Google Shape;170;p50"/>
          <p:cNvSpPr txBox="1"/>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p:txBody>
      </p:sp>
      <p:sp>
        <p:nvSpPr>
          <p:cNvPr id="171" name="Google Shape;171;p50"/>
          <p:cNvSpPr txBox="1"/>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40" name="Google Shape;40;p9"/>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4" Type="http://schemas.openxmlformats.org/officeDocument/2006/relationships/theme" Target="../theme/theme4.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panose="020B0606030504020204"/>
              <a:buNone/>
              <a:defRPr sz="2800">
                <a:solidFill>
                  <a:schemeClr val="dk1"/>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panose="020B0606030504020204"/>
              <a:buChar char="●"/>
              <a:defRPr sz="1800">
                <a:solidFill>
                  <a:schemeClr val="dk2"/>
                </a:solidFill>
                <a:latin typeface="Open Sans" panose="020B0606030504020204"/>
                <a:ea typeface="Open Sans" panose="020B0606030504020204"/>
                <a:cs typeface="Open Sans" panose="020B0606030504020204"/>
                <a:sym typeface="Open Sans" panose="020B0606030504020204"/>
              </a:defRPr>
            </a:lvl1pPr>
            <a:lvl2pPr marL="914400" lvl="1" indent="-317500" rtl="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2pPr>
            <a:lvl3pPr marL="1371600" lvl="2" indent="-317500" rtl="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3pPr>
            <a:lvl4pPr marL="1828800" lvl="3" indent="-317500" rtl="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4pPr>
            <a:lvl5pPr marL="2286000" lvl="4" indent="-317500" rtl="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5pPr>
            <a:lvl6pPr marL="2743200" lvl="5" indent="-317500" rtl="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6pPr>
            <a:lvl7pPr marL="3200400" lvl="6" indent="-317500" rtl="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7pPr>
            <a:lvl8pPr marL="3657600" lvl="7" indent="-317500" rtl="0">
              <a:lnSpc>
                <a:spcPct val="115000"/>
              </a:lnSpc>
              <a:spcBef>
                <a:spcPts val="1600"/>
              </a:spcBef>
              <a:spcAft>
                <a:spcPts val="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8pPr>
            <a:lvl9pPr marL="4114800" lvl="8" indent="-317500" rtl="0">
              <a:lnSpc>
                <a:spcPct val="115000"/>
              </a:lnSpc>
              <a:spcBef>
                <a:spcPts val="1600"/>
              </a:spcBef>
              <a:spcAft>
                <a:spcPts val="1600"/>
              </a:spcAft>
              <a:buClr>
                <a:schemeClr val="dk2"/>
              </a:buClr>
              <a:buSzPts val="1400"/>
              <a:buFont typeface="Open Sans" panose="020B0606030504020204"/>
              <a:buChar char="■"/>
              <a:defRPr>
                <a:solidFill>
                  <a:schemeClr val="dk2"/>
                </a:solidFill>
                <a:latin typeface="Open Sans" panose="020B0606030504020204"/>
                <a:ea typeface="Open Sans" panose="020B0606030504020204"/>
                <a:cs typeface="Open Sans" panose="020B0606030504020204"/>
                <a:sym typeface="Open Sans" panose="020B0606030504020204"/>
              </a:defRPr>
            </a:lvl9pPr>
          </a:lstStyle>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403020202020204"/>
              <a:buNone/>
            </a:pPr>
            <a:endParaRPr sz="1200" b="0" i="0" u="none" strike="noStrike" cap="none">
              <a:solidFill>
                <a:srgbClr val="FFFFFF"/>
              </a:solidFill>
              <a:latin typeface="Helvetica Neue" panose="020B0403020202020204"/>
              <a:ea typeface="Helvetica Neue" panose="020B0403020202020204"/>
              <a:cs typeface="Helvetica Neue" panose="020B0403020202020204"/>
              <a:sym typeface="Helvetica Neue" panose="020B0403020202020204"/>
            </a:endParaRPr>
          </a:p>
        </p:txBody>
      </p:sp>
      <p:pic>
        <p:nvPicPr>
          <p:cNvPr id="54" name="Google Shape;54;p13"/>
          <p:cNvPicPr preferRelativeResize="0"/>
          <p:nvPr/>
        </p:nvPicPr>
        <p:blipFill>
          <a:blip r:embed="rId12"/>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5" name="Shape 85"/>
        <p:cNvGrpSpPr/>
        <p:nvPr/>
      </p:nvGrpSpPr>
      <p:grpSpPr>
        <a:xfrm>
          <a:off x="0" y="0"/>
          <a:ext cx="0" cy="0"/>
          <a:chOff x="0" y="0"/>
          <a:chExt cx="0" cy="0"/>
        </a:xfrm>
      </p:grpSpPr>
      <p:sp>
        <p:nvSpPr>
          <p:cNvPr id="86" name="Google Shape;86;p25"/>
          <p:cNvSpPr txBox="1"/>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panose="020B0606030504020204"/>
              <a:buNone/>
              <a:defRPr sz="4000">
                <a:solidFill>
                  <a:srgbClr val="2E3D49"/>
                </a:solidFill>
                <a:latin typeface="Open Sans" panose="020B0606030504020204"/>
                <a:ea typeface="Open Sans" panose="020B0606030504020204"/>
                <a:cs typeface="Open Sans" panose="020B0606030504020204"/>
                <a:sym typeface="Open Sans" panose="020B0606030504020204"/>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7" name="Google Shape;87;p25"/>
          <p:cNvSpPr txBox="1"/>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panose="020B0606030504020204"/>
              <a:buChar char="●"/>
              <a:defRPr sz="1800">
                <a:solidFill>
                  <a:schemeClr val="dk2"/>
                </a:solidFill>
                <a:latin typeface="Open Sans Light" panose="020B0606030504020204"/>
                <a:ea typeface="Open Sans Light" panose="020B0606030504020204"/>
                <a:cs typeface="Open Sans Light" panose="020B0606030504020204"/>
                <a:sym typeface="Open Sans Light" panose="020B0606030504020204"/>
              </a:defRPr>
            </a:lvl1pPr>
            <a:lvl2pPr marL="914400" lvl="1" indent="-317500" rtl="0">
              <a:lnSpc>
                <a:spcPct val="115000"/>
              </a:lnSpc>
              <a:spcBef>
                <a:spcPts val="1600"/>
              </a:spcBef>
              <a:spcAft>
                <a:spcPts val="0"/>
              </a:spcAft>
              <a:buClr>
                <a:schemeClr val="dk2"/>
              </a:buClr>
              <a:buSzPts val="1400"/>
              <a:buFont typeface="Open Sans Light" panose="020B0606030504020204"/>
              <a:buChar char="○"/>
              <a:defRPr>
                <a:solidFill>
                  <a:schemeClr val="dk2"/>
                </a:solidFill>
                <a:latin typeface="Open Sans Light" panose="020B0606030504020204"/>
                <a:ea typeface="Open Sans Light" panose="020B0606030504020204"/>
                <a:cs typeface="Open Sans Light" panose="020B0606030504020204"/>
                <a:sym typeface="Open Sans Light" panose="020B0606030504020204"/>
              </a:defRPr>
            </a:lvl2pPr>
            <a:lvl3pPr marL="1371600" lvl="2" indent="-317500" rtl="0">
              <a:lnSpc>
                <a:spcPct val="115000"/>
              </a:lnSpc>
              <a:spcBef>
                <a:spcPts val="1600"/>
              </a:spcBef>
              <a:spcAft>
                <a:spcPts val="0"/>
              </a:spcAft>
              <a:buClr>
                <a:schemeClr val="dk2"/>
              </a:buClr>
              <a:buSzPts val="1400"/>
              <a:buFont typeface="Open Sans Light" panose="020B0606030504020204"/>
              <a:buChar char="■"/>
              <a:defRPr>
                <a:solidFill>
                  <a:schemeClr val="dk2"/>
                </a:solidFill>
                <a:latin typeface="Open Sans Light" panose="020B0606030504020204"/>
                <a:ea typeface="Open Sans Light" panose="020B0606030504020204"/>
                <a:cs typeface="Open Sans Light" panose="020B0606030504020204"/>
                <a:sym typeface="Open Sans Light" panose="020B0606030504020204"/>
              </a:defRPr>
            </a:lvl3pPr>
            <a:lvl4pPr marL="1828800" lvl="3" indent="-317500" rtl="0">
              <a:lnSpc>
                <a:spcPct val="115000"/>
              </a:lnSpc>
              <a:spcBef>
                <a:spcPts val="1600"/>
              </a:spcBef>
              <a:spcAft>
                <a:spcPts val="0"/>
              </a:spcAft>
              <a:buClr>
                <a:schemeClr val="dk2"/>
              </a:buClr>
              <a:buSzPts val="1400"/>
              <a:buFont typeface="Open Sans Light" panose="020B0606030504020204"/>
              <a:buChar char="●"/>
              <a:defRPr>
                <a:solidFill>
                  <a:schemeClr val="dk2"/>
                </a:solidFill>
                <a:latin typeface="Open Sans Light" panose="020B0606030504020204"/>
                <a:ea typeface="Open Sans Light" panose="020B0606030504020204"/>
                <a:cs typeface="Open Sans Light" panose="020B0606030504020204"/>
                <a:sym typeface="Open Sans Light" panose="020B0606030504020204"/>
              </a:defRPr>
            </a:lvl4pPr>
            <a:lvl5pPr marL="2286000" lvl="4" indent="-317500" rtl="0">
              <a:lnSpc>
                <a:spcPct val="115000"/>
              </a:lnSpc>
              <a:spcBef>
                <a:spcPts val="1600"/>
              </a:spcBef>
              <a:spcAft>
                <a:spcPts val="0"/>
              </a:spcAft>
              <a:buClr>
                <a:schemeClr val="dk2"/>
              </a:buClr>
              <a:buSzPts val="1400"/>
              <a:buFont typeface="Open Sans Light" panose="020B0606030504020204"/>
              <a:buChar char="○"/>
              <a:defRPr>
                <a:solidFill>
                  <a:schemeClr val="dk2"/>
                </a:solidFill>
                <a:latin typeface="Open Sans Light" panose="020B0606030504020204"/>
                <a:ea typeface="Open Sans Light" panose="020B0606030504020204"/>
                <a:cs typeface="Open Sans Light" panose="020B0606030504020204"/>
                <a:sym typeface="Open Sans Light" panose="020B0606030504020204"/>
              </a:defRPr>
            </a:lvl5pPr>
            <a:lvl6pPr marL="2743200" lvl="5" indent="-317500" rtl="0">
              <a:lnSpc>
                <a:spcPct val="115000"/>
              </a:lnSpc>
              <a:spcBef>
                <a:spcPts val="1600"/>
              </a:spcBef>
              <a:spcAft>
                <a:spcPts val="0"/>
              </a:spcAft>
              <a:buClr>
                <a:schemeClr val="dk2"/>
              </a:buClr>
              <a:buSzPts val="1400"/>
              <a:buFont typeface="Open Sans Light" panose="020B0606030504020204"/>
              <a:buChar char="■"/>
              <a:defRPr>
                <a:solidFill>
                  <a:schemeClr val="dk2"/>
                </a:solidFill>
                <a:latin typeface="Open Sans Light" panose="020B0606030504020204"/>
                <a:ea typeface="Open Sans Light" panose="020B0606030504020204"/>
                <a:cs typeface="Open Sans Light" panose="020B0606030504020204"/>
                <a:sym typeface="Open Sans Light" panose="020B0606030504020204"/>
              </a:defRPr>
            </a:lvl6pPr>
            <a:lvl7pPr marL="3200400" lvl="6" indent="-317500" rtl="0">
              <a:lnSpc>
                <a:spcPct val="115000"/>
              </a:lnSpc>
              <a:spcBef>
                <a:spcPts val="1600"/>
              </a:spcBef>
              <a:spcAft>
                <a:spcPts val="0"/>
              </a:spcAft>
              <a:buClr>
                <a:schemeClr val="dk2"/>
              </a:buClr>
              <a:buSzPts val="1400"/>
              <a:buFont typeface="Open Sans Light" panose="020B0606030504020204"/>
              <a:buChar char="●"/>
              <a:defRPr>
                <a:solidFill>
                  <a:schemeClr val="dk2"/>
                </a:solidFill>
                <a:latin typeface="Open Sans Light" panose="020B0606030504020204"/>
                <a:ea typeface="Open Sans Light" panose="020B0606030504020204"/>
                <a:cs typeface="Open Sans Light" panose="020B0606030504020204"/>
                <a:sym typeface="Open Sans Light" panose="020B0606030504020204"/>
              </a:defRPr>
            </a:lvl7pPr>
            <a:lvl8pPr marL="3657600" lvl="7" indent="-317500" rtl="0">
              <a:lnSpc>
                <a:spcPct val="115000"/>
              </a:lnSpc>
              <a:spcBef>
                <a:spcPts val="1600"/>
              </a:spcBef>
              <a:spcAft>
                <a:spcPts val="0"/>
              </a:spcAft>
              <a:buClr>
                <a:schemeClr val="dk2"/>
              </a:buClr>
              <a:buSzPts val="1400"/>
              <a:buFont typeface="Open Sans Light" panose="020B0606030504020204"/>
              <a:buChar char="○"/>
              <a:defRPr>
                <a:solidFill>
                  <a:schemeClr val="dk2"/>
                </a:solidFill>
                <a:latin typeface="Open Sans Light" panose="020B0606030504020204"/>
                <a:ea typeface="Open Sans Light" panose="020B0606030504020204"/>
                <a:cs typeface="Open Sans Light" panose="020B0606030504020204"/>
                <a:sym typeface="Open Sans Light" panose="020B0606030504020204"/>
              </a:defRPr>
            </a:lvl8pPr>
            <a:lvl9pPr marL="4114800" lvl="8" indent="-317500" rtl="0">
              <a:lnSpc>
                <a:spcPct val="115000"/>
              </a:lnSpc>
              <a:spcBef>
                <a:spcPts val="1600"/>
              </a:spcBef>
              <a:spcAft>
                <a:spcPts val="1600"/>
              </a:spcAft>
              <a:buClr>
                <a:schemeClr val="dk2"/>
              </a:buClr>
              <a:buSzPts val="1400"/>
              <a:buFont typeface="Open Sans Light" panose="020B0606030504020204"/>
              <a:buChar char="■"/>
              <a:defRPr>
                <a:solidFill>
                  <a:schemeClr val="dk2"/>
                </a:solidFill>
                <a:latin typeface="Open Sans Light" panose="020B0606030504020204"/>
                <a:ea typeface="Open Sans Light" panose="020B0606030504020204"/>
                <a:cs typeface="Open Sans Light" panose="020B0606030504020204"/>
                <a:sym typeface="Open Sans Light" panose="020B0606030504020204"/>
              </a:defRPr>
            </a:lvl9pPr>
          </a:lstStyle>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403020202020204"/>
              <a:buNone/>
            </a:pPr>
            <a:endParaRPr sz="1200" b="0" i="0" u="none" strike="noStrike" cap="none">
              <a:solidFill>
                <a:srgbClr val="FFFFFF"/>
              </a:solidFill>
              <a:latin typeface="Helvetica Neue" panose="020B0403020202020204"/>
              <a:ea typeface="Helvetica Neue" panose="020B0403020202020204"/>
              <a:cs typeface="Helvetica Neue" panose="020B0403020202020204"/>
              <a:sym typeface="Helvetica Neue" panose="020B0403020202020204"/>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19" name="Shape 119"/>
        <p:cNvGrpSpPr/>
        <p:nvPr/>
      </p:nvGrpSpPr>
      <p:grpSpPr>
        <a:xfrm>
          <a:off x="0" y="0"/>
          <a:ext cx="0" cy="0"/>
          <a:chOff x="0" y="0"/>
          <a:chExt cx="0" cy="0"/>
        </a:xfrm>
      </p:grpSpPr>
      <p:sp>
        <p:nvSpPr>
          <p:cNvPr id="120" name="Google Shape;120;p37"/>
          <p:cNvSpPr txBox="1"/>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88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177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2540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342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431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5207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5969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685800" algn="ctr" rtl="0">
              <a:lnSpc>
                <a:spcPct val="100000"/>
              </a:lnSpc>
              <a:spcBef>
                <a:spcPts val="0"/>
              </a:spcBef>
              <a:spcAft>
                <a:spcPts val="0"/>
              </a:spcAft>
              <a:buClr>
                <a:srgbClr val="000000"/>
              </a:buClr>
              <a:buSzPts val="500"/>
              <a:buFont typeface="Helvetica Neue" panose="020B0403020202020204"/>
              <a:buNone/>
              <a:defRPr sz="42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21" name="Google Shape;121;p37"/>
          <p:cNvSpPr txBox="1"/>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914400" marR="0" lvl="1"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1371600" marR="0" lvl="2"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1828800" marR="0" lvl="3"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2286000" marR="0" lvl="4"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2743200" marR="0" lvl="5"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3200400" marR="0" lvl="6"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3657600" marR="0" lvl="7"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4114800" marR="0" lvl="8" indent="-317500" algn="l" rtl="0">
              <a:lnSpc>
                <a:spcPct val="100000"/>
              </a:lnSpc>
              <a:spcBef>
                <a:spcPts val="2200"/>
              </a:spcBef>
              <a:spcAft>
                <a:spcPts val="0"/>
              </a:spcAft>
              <a:buClr>
                <a:srgbClr val="000000"/>
              </a:buClr>
              <a:buSzPts val="1400"/>
              <a:buFont typeface="Helvetica Neue" panose="020B0403020202020204"/>
              <a:buChar char="•"/>
              <a:defRPr sz="1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p:txBody>
      </p:sp>
      <p:sp>
        <p:nvSpPr>
          <p:cNvPr id="122" name="Google Shape;122;p37"/>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1pPr>
            <a:lvl2pPr marL="0" marR="0" lvl="1"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2pPr>
            <a:lvl3pPr marL="0" marR="0" lvl="2"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3pPr>
            <a:lvl4pPr marL="0" marR="0" lvl="3"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4pPr>
            <a:lvl5pPr marL="0" marR="0" lvl="4"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5pPr>
            <a:lvl6pPr marL="0" marR="0" lvl="5"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6pPr>
            <a:lvl7pPr marL="0" marR="0" lvl="6"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7pPr>
            <a:lvl8pPr marL="0" marR="0" lvl="7"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8pPr>
            <a:lvl9pPr marL="0" marR="0" lvl="8" indent="0" algn="ctr" rtl="0">
              <a:lnSpc>
                <a:spcPct val="100000"/>
              </a:lnSpc>
              <a:spcBef>
                <a:spcPts val="0"/>
              </a:spcBef>
              <a:spcAft>
                <a:spcPts val="0"/>
              </a:spcAft>
              <a:buClr>
                <a:srgbClr val="000000"/>
              </a:buClr>
              <a:buFont typeface="Helvetica Neue" panose="020B0403020202020204"/>
              <a:buNone/>
              <a:defRPr sz="900" b="0" i="0" u="none" strike="noStrike" cap="none">
                <a:solidFill>
                  <a:srgbClr val="000000"/>
                </a:solidFill>
                <a:latin typeface="Helvetica Neue" panose="020B0403020202020204"/>
                <a:ea typeface="Helvetica Neue" panose="020B0403020202020204"/>
                <a:cs typeface="Helvetica Neue" panose="020B0403020202020204"/>
                <a:sym typeface="Helvetica Neue" panose="020B0403020202020204"/>
              </a:defRPr>
            </a:lvl9pPr>
          </a:lstStyle>
          <a:p>
            <a:pPr marL="0" lvl="0" indent="0" algn="ctr" rtl="0">
              <a:spcBef>
                <a:spcPts val="0"/>
              </a:spcBef>
              <a:spcAft>
                <a:spcPts val="0"/>
              </a:spcAft>
              <a:buNone/>
            </a:pPr>
            <a:fld id="{00000000-1234-1234-1234-123412341234}" type="slidenum">
              <a:rPr lang="en-GB"/>
            </a:fld>
            <a:endParaRPr sz="500">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5.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5.xml"/><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5.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5.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5.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5.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5.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75"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77" name="Google Shape;177;p51"/>
          <p:cNvPicPr preferRelativeResize="0"/>
          <p:nvPr/>
        </p:nvPicPr>
        <p:blipFill>
          <a:blip r:embed="rId1"/>
          <a:stretch>
            <a:fillRect/>
          </a:stretch>
        </p:blipFill>
        <p:spPr>
          <a:xfrm>
            <a:off x="6296025" y="8600600"/>
            <a:ext cx="1052250" cy="1052250"/>
          </a:xfrm>
          <a:prstGeom prst="rect">
            <a:avLst/>
          </a:prstGeom>
          <a:noFill/>
          <a:ln>
            <a:noFill/>
          </a:ln>
        </p:spPr>
      </p:pic>
      <p:sp>
        <p:nvSpPr>
          <p:cNvPr id="178" name="Google Shape;178;p51"/>
          <p:cNvSpPr txBox="1"/>
          <p:nvPr>
            <p:ph type="title" idx="4294967295"/>
          </p:nvPr>
        </p:nvSpPr>
        <p:spPr>
          <a:xfrm>
            <a:off x="264895" y="96629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4000">
                <a:solidFill>
                  <a:srgbClr val="FFFFFF"/>
                </a:solidFill>
              </a:rPr>
              <a:t>Data </a:t>
            </a:r>
            <a:r>
              <a:rPr lang="en-GB" sz="4000">
                <a:solidFill>
                  <a:srgbClr val="FFFFFF"/>
                </a:solidFill>
              </a:rPr>
              <a:t>Governance </a:t>
            </a:r>
            <a:r>
              <a:rPr lang="en-GB" sz="4000">
                <a:solidFill>
                  <a:srgbClr val="FFFFFF"/>
                </a:solidFill>
              </a:rPr>
              <a:t>@ </a:t>
            </a:r>
            <a:r>
              <a:rPr lang="en-GB" sz="4000">
                <a:solidFill>
                  <a:srgbClr val="FFFFFF"/>
                </a:solidFill>
              </a:rPr>
              <a:t>SneakerPark</a:t>
            </a:r>
            <a:endParaRPr sz="4000">
              <a:solidFill>
                <a:srgbClr val="FFFFFF"/>
              </a:solidFill>
            </a:endParaRPr>
          </a:p>
          <a:p>
            <a:pPr marL="0" lvl="0" indent="0" algn="l" rtl="0">
              <a:spcBef>
                <a:spcPts val="0"/>
              </a:spcBef>
              <a:spcAft>
                <a:spcPts val="0"/>
              </a:spcAft>
              <a:buNone/>
            </a:pPr>
          </a:p>
        </p:txBody>
      </p:sp>
      <p:pic>
        <p:nvPicPr>
          <p:cNvPr id="179" name="Google Shape;179;p51"/>
          <p:cNvPicPr preferRelativeResize="0"/>
          <p:nvPr/>
        </p:nvPicPr>
        <p:blipFill rotWithShape="1">
          <a:blip r:embed="rId2"/>
          <a:srcRect t="-1820" b="1820"/>
          <a:stretch>
            <a:fillRect/>
          </a:stretch>
        </p:blipFill>
        <p:spPr>
          <a:xfrm>
            <a:off x="1617725" y="3728150"/>
            <a:ext cx="4506849" cy="2591575"/>
          </a:xfrm>
          <a:prstGeom prst="rect">
            <a:avLst/>
          </a:prstGeom>
          <a:noFill/>
          <a:ln>
            <a:noFill/>
          </a:ln>
        </p:spPr>
      </p:pic>
      <p:sp>
        <p:nvSpPr>
          <p:cNvPr id="180" name="Google Shape;180;p51"/>
          <p:cNvSpPr txBox="1"/>
          <p:nvPr/>
        </p:nvSpPr>
        <p:spPr>
          <a:xfrm>
            <a:off x="264900" y="9001125"/>
            <a:ext cx="43242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i="1">
                <a:solidFill>
                  <a:srgbClr val="EEEEEE"/>
                </a:solidFill>
                <a:latin typeface="Open Sans" panose="020B0606030504020204"/>
                <a:ea typeface="Open Sans" panose="020B0606030504020204"/>
                <a:cs typeface="Open Sans" panose="020B0606030504020204"/>
                <a:sym typeface="Open Sans" panose="020B0606030504020204"/>
              </a:rPr>
              <a:t>Prepared by:</a:t>
            </a:r>
            <a:r>
              <a:rPr lang="en-US" altLang="en-GB" i="1">
                <a:solidFill>
                  <a:srgbClr val="EEEEEE"/>
                </a:solidFill>
                <a:latin typeface="Open Sans" panose="020B0606030504020204"/>
                <a:ea typeface="Open Sans" panose="020B0606030504020204"/>
                <a:cs typeface="Open Sans" panose="020B0606030504020204"/>
                <a:sym typeface="Open Sans" panose="020B0606030504020204"/>
              </a:rPr>
              <a:t> Cao Hoai Phuong</a:t>
            </a:r>
            <a:endParaRPr i="1">
              <a:solidFill>
                <a:srgbClr val="EEEEEE"/>
              </a:solidFill>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None/>
            </a:pPr>
            <a:endParaRPr i="1">
              <a:solidFill>
                <a:srgbClr val="EEEEEE"/>
              </a:solidFill>
              <a:latin typeface="Open Sans" panose="020B0606030504020204"/>
              <a:ea typeface="Open Sans" panose="020B0606030504020204"/>
              <a:cs typeface="Open Sans" panose="020B0606030504020204"/>
              <a:sym typeface="Open Sans" panose="020B0606030504020204"/>
            </a:endParaRPr>
          </a:p>
          <a:p>
            <a:pPr marL="0" lvl="0" indent="0" algn="l" rtl="0">
              <a:spcBef>
                <a:spcPts val="0"/>
              </a:spcBef>
              <a:spcAft>
                <a:spcPts val="0"/>
              </a:spcAft>
              <a:buNone/>
            </a:pPr>
            <a:r>
              <a:rPr lang="en-GB" i="1">
                <a:solidFill>
                  <a:srgbClr val="EEEEEE"/>
                </a:solidFill>
                <a:latin typeface="Open Sans" panose="020B0606030504020204"/>
                <a:ea typeface="Open Sans" panose="020B0606030504020204"/>
                <a:cs typeface="Open Sans" panose="020B0606030504020204"/>
                <a:sym typeface="Open Sans" panose="020B0606030504020204"/>
              </a:rPr>
              <a:t>Submitted on:</a:t>
            </a:r>
            <a:endParaRPr i="1">
              <a:solidFill>
                <a:srgbClr val="EEEEEE"/>
              </a:solidFill>
              <a:latin typeface="Open Sans" panose="020B0606030504020204"/>
              <a:ea typeface="Open Sans" panose="020B0606030504020204"/>
              <a:cs typeface="Open Sans" panose="020B0606030504020204"/>
              <a:sym typeface="Open Sans" panose="020B0606030504020204"/>
            </a:endParaRPr>
          </a:p>
        </p:txBody>
      </p:sp>
      <p:sp>
        <p:nvSpPr>
          <p:cNvPr id="2" name="Text Box 1"/>
          <p:cNvSpPr txBox="1"/>
          <p:nvPr/>
        </p:nvSpPr>
        <p:spPr>
          <a:xfrm>
            <a:off x="3187065" y="8682990"/>
            <a:ext cx="2590800" cy="306705"/>
          </a:xfrm>
          <a:prstGeom prst="rect">
            <a:avLst/>
          </a:prstGeom>
          <a:noFill/>
        </p:spPr>
        <p:txBody>
          <a:bodyPr wrap="square" rtlCol="0">
            <a:spAutoFit/>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245" name="Shape 245"/>
        <p:cNvGrpSpPr/>
        <p:nvPr/>
      </p:nvGrpSpPr>
      <p:grpSpPr>
        <a:xfrm>
          <a:off x="0" y="0"/>
          <a:ext cx="0" cy="0"/>
          <a:chOff x="0" y="0"/>
          <a:chExt cx="0" cy="0"/>
        </a:xfrm>
      </p:grpSpPr>
      <p:sp>
        <p:nvSpPr>
          <p:cNvPr id="246" name="Google Shape;246;p61"/>
          <p:cNvSpPr/>
          <p:nvPr/>
        </p:nvSpPr>
        <p:spPr>
          <a:xfrm>
            <a:off x="1051200" y="4003550"/>
            <a:ext cx="5670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606030504020204"/>
              <a:buNone/>
            </a:pPr>
            <a:r>
              <a:rPr lang="en-GB" sz="3000" b="1">
                <a:solidFill>
                  <a:srgbClr val="FFFFFF"/>
                </a:solidFill>
                <a:latin typeface="Open Sans" panose="020B0606030504020204"/>
                <a:ea typeface="Open Sans" panose="020B0606030504020204"/>
                <a:cs typeface="Open Sans" panose="020B0606030504020204"/>
                <a:sym typeface="Open Sans" panose="020B0606030504020204"/>
              </a:rPr>
              <a:t>Step 3</a:t>
            </a:r>
            <a:endParaRPr sz="3000" b="1">
              <a:solidFill>
                <a:srgbClr val="FFFFFF"/>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50000"/>
              </a:lnSpc>
              <a:spcBef>
                <a:spcPts val="0"/>
              </a:spcBef>
              <a:spcAft>
                <a:spcPts val="0"/>
              </a:spcAft>
              <a:buClr>
                <a:srgbClr val="FFFFFF"/>
              </a:buClr>
              <a:buFont typeface="Open Sans" panose="020B0606030504020204"/>
              <a:buNone/>
            </a:pPr>
            <a:r>
              <a:rPr lang="en-GB" sz="3000">
                <a:solidFill>
                  <a:srgbClr val="FFFFFF"/>
                </a:solidFill>
                <a:latin typeface="Open Sans" panose="020B0606030504020204"/>
                <a:ea typeface="Open Sans" panose="020B0606030504020204"/>
                <a:cs typeface="Open Sans" panose="020B0606030504020204"/>
                <a:sym typeface="Open Sans" panose="020B0606030504020204"/>
              </a:rPr>
              <a:t>Data Quality</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50000"/>
              </a:lnSpc>
              <a:spcBef>
                <a:spcPts val="0"/>
              </a:spcBef>
              <a:spcAft>
                <a:spcPts val="0"/>
              </a:spcAft>
              <a:buClr>
                <a:srgbClr val="FFFFFF"/>
              </a:buClr>
              <a:buFont typeface="Open Sans" panose="020B0606030504020204"/>
              <a:buNone/>
            </a:pPr>
            <a:r>
              <a:rPr lang="en-GB" sz="3000">
                <a:solidFill>
                  <a:srgbClr val="FFFFFF"/>
                </a:solidFill>
                <a:latin typeface="Open Sans" panose="020B0606030504020204"/>
                <a:ea typeface="Open Sans" panose="020B0606030504020204"/>
                <a:cs typeface="Open Sans" panose="020B0606030504020204"/>
                <a:sym typeface="Open Sans" panose="020B0606030504020204"/>
              </a:rPr>
              <a:t>Part 1: Profiling and Cleansing</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p:txBody>
      </p:sp>
      <p:sp>
        <p:nvSpPr>
          <p:cNvPr id="247" name="Google Shape;247;p61"/>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403020202020204"/>
              <a:buNone/>
            </a:pPr>
            <a:endParaRPr sz="1200" b="0" i="0" u="none" strike="noStrike" cap="none">
              <a:solidFill>
                <a:srgbClr val="02B4E5"/>
              </a:solidFill>
              <a:latin typeface="Helvetica Neue" panose="020B0403020202020204"/>
              <a:ea typeface="Helvetica Neue" panose="020B0403020202020204"/>
              <a:cs typeface="Helvetica Neue" panose="020B0403020202020204"/>
              <a:sym typeface="Helvetica Neue" panose="020B0403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51" name="Shape 251"/>
        <p:cNvGrpSpPr/>
        <p:nvPr/>
      </p:nvGrpSpPr>
      <p:grpSpPr>
        <a:xfrm>
          <a:off x="0" y="0"/>
          <a:ext cx="0" cy="0"/>
          <a:chOff x="0" y="0"/>
          <a:chExt cx="0" cy="0"/>
        </a:xfrm>
      </p:grpSpPr>
      <p:sp>
        <p:nvSpPr>
          <p:cNvPr id="252" name="Google Shape;252;p62"/>
          <p:cNvSpPr txBox="1"/>
          <p:nvPr/>
        </p:nvSpPr>
        <p:spPr>
          <a:xfrm>
            <a:off x="144780" y="425450"/>
            <a:ext cx="7627620" cy="1993265"/>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Profile the data to identify at least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3 data quality issues</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a:t>
            </a:r>
            <a:r>
              <a:rPr lang="en-US" alt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that found </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in the data. Also provide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at least 1 data quality issue that haven’t yet seen</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in the data, but can foresee occurring in the future. </a:t>
            </a:r>
            <a:endPar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just" rtl="0">
              <a:lnSpc>
                <a:spcPct val="170000"/>
              </a:lnSpc>
              <a:spcBef>
                <a:spcPts val="0"/>
              </a:spcBef>
              <a:spcAft>
                <a:spcPts val="0"/>
              </a:spcAft>
              <a:buNone/>
            </a:pPr>
            <a:r>
              <a:rPr sz="1600" i="1">
                <a:solidFill>
                  <a:srgbClr val="FF0000"/>
                </a:solidFill>
                <a:highlight>
                  <a:srgbClr val="FFFFFF"/>
                </a:highlight>
                <a:latin typeface="Open Sans" panose="020B0606030504020204"/>
                <a:ea typeface="Open Sans" panose="020B0606030504020204"/>
                <a:cs typeface="Open Sans" panose="020B0606030504020204"/>
                <a:sym typeface="Open Sans" panose="020B0606030504020204"/>
              </a:rPr>
              <a:t>Please </a:t>
            </a:r>
            <a:r>
              <a:rPr lang="en-US" sz="1600" i="1">
                <a:solidFill>
                  <a:srgbClr val="FF0000"/>
                </a:solidFill>
                <a:highlight>
                  <a:srgbClr val="FFFFFF"/>
                </a:highlight>
                <a:latin typeface="Open Sans" panose="020B0606030504020204"/>
                <a:ea typeface="Open Sans" panose="020B0606030504020204"/>
                <a:cs typeface="Open Sans" panose="020B0606030504020204"/>
                <a:sym typeface="Open Sans" panose="020B0606030504020204"/>
              </a:rPr>
              <a:t>refer to </a:t>
            </a:r>
            <a:r>
              <a:rPr sz="1600" i="1">
                <a:solidFill>
                  <a:srgbClr val="FF0000"/>
                </a:solidFill>
                <a:highlight>
                  <a:srgbClr val="FFFFFF"/>
                </a:highlight>
                <a:latin typeface="Open Sans" panose="020B0606030504020204"/>
                <a:ea typeface="Open Sans" panose="020B0606030504020204"/>
                <a:cs typeface="Open Sans" panose="020B0606030504020204"/>
                <a:sym typeface="Open Sans" panose="020B0606030504020204"/>
              </a:rPr>
              <a:t>‘EnterpriseDataCatalog.xlsx’ File</a:t>
            </a:r>
            <a:endParaRPr sz="1600" i="1">
              <a:solidFill>
                <a:srgbClr val="FF0000"/>
              </a:solidFill>
              <a:highlight>
                <a:srgbClr val="FFFFFF"/>
              </a:highlight>
              <a:latin typeface="Open Sans" panose="020B0606030504020204"/>
              <a:ea typeface="Open Sans" panose="020B0606030504020204"/>
              <a:cs typeface="Open Sans" panose="020B0606030504020204"/>
              <a:sym typeface="Open Sans" panose="020B0606030504020204"/>
            </a:endParaRPr>
          </a:p>
        </p:txBody>
      </p:sp>
      <p:pic>
        <p:nvPicPr>
          <p:cNvPr id="2" name="Picture 1"/>
          <p:cNvPicPr>
            <a:picLocks noChangeAspect="1"/>
          </p:cNvPicPr>
          <p:nvPr/>
        </p:nvPicPr>
        <p:blipFill>
          <a:blip r:embed="rId1"/>
          <a:stretch>
            <a:fillRect/>
          </a:stretch>
        </p:blipFill>
        <p:spPr>
          <a:xfrm>
            <a:off x="-1905" y="2580640"/>
            <a:ext cx="7576185" cy="17119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256" name="Shape 256"/>
        <p:cNvGrpSpPr/>
        <p:nvPr/>
      </p:nvGrpSpPr>
      <p:grpSpPr>
        <a:xfrm>
          <a:off x="0" y="0"/>
          <a:ext cx="0" cy="0"/>
          <a:chOff x="0" y="0"/>
          <a:chExt cx="0" cy="0"/>
        </a:xfrm>
      </p:grpSpPr>
      <p:sp>
        <p:nvSpPr>
          <p:cNvPr id="257" name="Google Shape;257;p63"/>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606030504020204"/>
              <a:buNone/>
            </a:pPr>
            <a:r>
              <a:rPr lang="en-GB" sz="3000" b="1">
                <a:solidFill>
                  <a:srgbClr val="FFFFFF"/>
                </a:solidFill>
                <a:latin typeface="Open Sans" panose="020B0606030504020204"/>
                <a:ea typeface="Open Sans" panose="020B0606030504020204"/>
                <a:cs typeface="Open Sans" panose="020B0606030504020204"/>
                <a:sym typeface="Open Sans" panose="020B0606030504020204"/>
              </a:rPr>
              <a:t>Step 4</a:t>
            </a:r>
            <a:endParaRPr sz="3000" b="1">
              <a:solidFill>
                <a:srgbClr val="FFFFFF"/>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50000"/>
              </a:lnSpc>
              <a:spcBef>
                <a:spcPts val="0"/>
              </a:spcBef>
              <a:spcAft>
                <a:spcPts val="0"/>
              </a:spcAft>
              <a:buClr>
                <a:srgbClr val="FFFFFF"/>
              </a:buClr>
              <a:buFont typeface="Open Sans" panose="020B0606030504020204"/>
              <a:buNone/>
            </a:pPr>
            <a:r>
              <a:rPr lang="en-GB" sz="3000">
                <a:solidFill>
                  <a:srgbClr val="FFFFFF"/>
                </a:solidFill>
                <a:latin typeface="Open Sans" panose="020B0606030504020204"/>
                <a:ea typeface="Open Sans" panose="020B0606030504020204"/>
                <a:cs typeface="Open Sans" panose="020B0606030504020204"/>
                <a:sym typeface="Open Sans" panose="020B0606030504020204"/>
              </a:rPr>
              <a:t>Data Quality</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50000"/>
              </a:lnSpc>
              <a:spcBef>
                <a:spcPts val="0"/>
              </a:spcBef>
              <a:spcAft>
                <a:spcPts val="0"/>
              </a:spcAft>
              <a:buClr>
                <a:srgbClr val="FFFFFF"/>
              </a:buClr>
              <a:buFont typeface="Open Sans" panose="020B0606030504020204"/>
              <a:buNone/>
            </a:pPr>
            <a:r>
              <a:rPr lang="en-GB" sz="3000">
                <a:solidFill>
                  <a:srgbClr val="FFFFFF"/>
                </a:solidFill>
                <a:latin typeface="Open Sans" panose="020B0606030504020204"/>
                <a:ea typeface="Open Sans" panose="020B0606030504020204"/>
                <a:cs typeface="Open Sans" panose="020B0606030504020204"/>
                <a:sym typeface="Open Sans" panose="020B0606030504020204"/>
              </a:rPr>
              <a:t>Part 2: Monitoring</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p:txBody>
      </p:sp>
      <p:sp>
        <p:nvSpPr>
          <p:cNvPr id="258" name="Google Shape;258;p63"/>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403020202020204"/>
              <a:buNone/>
            </a:pPr>
            <a:endParaRPr sz="1200" b="0" i="0" u="none" strike="noStrike" cap="none">
              <a:solidFill>
                <a:srgbClr val="02B4E5"/>
              </a:solidFill>
              <a:latin typeface="Helvetica Neue" panose="020B0403020202020204"/>
              <a:ea typeface="Helvetica Neue" panose="020B0403020202020204"/>
              <a:cs typeface="Helvetica Neue" panose="020B0403020202020204"/>
              <a:sym typeface="Helvetica Neue" panose="020B0403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62" name="Shape 262"/>
        <p:cNvGrpSpPr/>
        <p:nvPr/>
      </p:nvGrpSpPr>
      <p:grpSpPr>
        <a:xfrm>
          <a:off x="0" y="0"/>
          <a:ext cx="0" cy="0"/>
          <a:chOff x="0" y="0"/>
          <a:chExt cx="0" cy="0"/>
        </a:xfrm>
      </p:grpSpPr>
      <p:sp>
        <p:nvSpPr>
          <p:cNvPr id="263" name="Google Shape;263;p64"/>
          <p:cNvSpPr txBox="1"/>
          <p:nvPr>
            <p:ph type="body" idx="1"/>
          </p:nvPr>
        </p:nvSpPr>
        <p:spPr>
          <a:xfrm>
            <a:off x="369570" y="695960"/>
            <a:ext cx="6913880" cy="1753235"/>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panose="020B0604020202020204"/>
              <a:buNone/>
            </a:pPr>
            <a:r>
              <a:rPr lang="en-US" alt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The Jupyter notebook together with some library such as numpy, matplotlib.pyplot, pandas that used to explore and draw the </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data quality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monitoring dashboard</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that will be used to monitor the data to ensure compliance with data quality rules</a:t>
            </a:r>
            <a:r>
              <a:rPr lang="en-US" alt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a:t>
            </a:r>
            <a:endParaRPr lang="en-US" alt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p:txBody>
      </p:sp>
      <p:pic>
        <p:nvPicPr>
          <p:cNvPr id="7" name="Picture 6"/>
          <p:cNvPicPr>
            <a:picLocks noChangeAspect="1"/>
          </p:cNvPicPr>
          <p:nvPr/>
        </p:nvPicPr>
        <p:blipFill>
          <a:blip r:embed="rId1"/>
          <a:stretch>
            <a:fillRect/>
          </a:stretch>
        </p:blipFill>
        <p:spPr>
          <a:xfrm>
            <a:off x="645795" y="2797175"/>
            <a:ext cx="5630545" cy="3022600"/>
          </a:xfrm>
          <a:prstGeom prst="rect">
            <a:avLst/>
          </a:prstGeom>
          <a:noFill/>
          <a:ln w="9525">
            <a:noFill/>
          </a:ln>
        </p:spPr>
      </p:pic>
      <p:pic>
        <p:nvPicPr>
          <p:cNvPr id="8" name="Picture 7"/>
          <p:cNvPicPr>
            <a:picLocks noChangeAspect="1"/>
          </p:cNvPicPr>
          <p:nvPr/>
        </p:nvPicPr>
        <p:blipFill>
          <a:blip r:embed="rId2"/>
          <a:stretch>
            <a:fillRect/>
          </a:stretch>
        </p:blipFill>
        <p:spPr>
          <a:xfrm>
            <a:off x="645795" y="5893435"/>
            <a:ext cx="5906135" cy="306768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Picture 8"/>
          <p:cNvPicPr>
            <a:picLocks noChangeAspect="1"/>
          </p:cNvPicPr>
          <p:nvPr/>
        </p:nvPicPr>
        <p:blipFill>
          <a:blip r:embed="rId1"/>
          <a:stretch>
            <a:fillRect/>
          </a:stretch>
        </p:blipFill>
        <p:spPr>
          <a:xfrm>
            <a:off x="429895" y="204470"/>
            <a:ext cx="4749165" cy="2586990"/>
          </a:xfrm>
          <a:prstGeom prst="rect">
            <a:avLst/>
          </a:prstGeom>
          <a:noFill/>
          <a:ln w="9525">
            <a:noFill/>
          </a:ln>
        </p:spPr>
      </p:pic>
      <p:pic>
        <p:nvPicPr>
          <p:cNvPr id="10" name="Picture 9"/>
          <p:cNvPicPr>
            <a:picLocks noChangeAspect="1"/>
          </p:cNvPicPr>
          <p:nvPr/>
        </p:nvPicPr>
        <p:blipFill>
          <a:blip r:embed="rId2"/>
          <a:stretch>
            <a:fillRect/>
          </a:stretch>
        </p:blipFill>
        <p:spPr>
          <a:xfrm>
            <a:off x="429895" y="2797175"/>
            <a:ext cx="4985385" cy="2548255"/>
          </a:xfrm>
          <a:prstGeom prst="rect">
            <a:avLst/>
          </a:prstGeom>
          <a:noFill/>
          <a:ln w="9525">
            <a:noFill/>
          </a:ln>
        </p:spPr>
      </p:pic>
      <p:pic>
        <p:nvPicPr>
          <p:cNvPr id="11" name="Picture 10"/>
          <p:cNvPicPr>
            <a:picLocks noChangeAspect="1"/>
          </p:cNvPicPr>
          <p:nvPr/>
        </p:nvPicPr>
        <p:blipFill>
          <a:blip r:embed="rId3"/>
          <a:stretch>
            <a:fillRect/>
          </a:stretch>
        </p:blipFill>
        <p:spPr>
          <a:xfrm>
            <a:off x="396240" y="5317490"/>
            <a:ext cx="5019040" cy="247650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268" name="Shape 268"/>
        <p:cNvGrpSpPr/>
        <p:nvPr/>
      </p:nvGrpSpPr>
      <p:grpSpPr>
        <a:xfrm>
          <a:off x="0" y="0"/>
          <a:ext cx="0" cy="0"/>
          <a:chOff x="0" y="0"/>
          <a:chExt cx="0" cy="0"/>
        </a:xfrm>
      </p:grpSpPr>
      <p:sp>
        <p:nvSpPr>
          <p:cNvPr id="269" name="Google Shape;269;p65"/>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606030504020204"/>
              <a:buNone/>
            </a:pPr>
            <a:r>
              <a:rPr lang="en-GB" sz="3000" b="1">
                <a:solidFill>
                  <a:srgbClr val="FFFFFF"/>
                </a:solidFill>
                <a:latin typeface="Open Sans" panose="020B0606030504020204"/>
                <a:ea typeface="Open Sans" panose="020B0606030504020204"/>
                <a:cs typeface="Open Sans" panose="020B0606030504020204"/>
                <a:sym typeface="Open Sans" panose="020B0606030504020204"/>
              </a:rPr>
              <a:t>Step 5</a:t>
            </a:r>
            <a:endParaRPr sz="3000" b="1">
              <a:solidFill>
                <a:srgbClr val="FFFFFF"/>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50000"/>
              </a:lnSpc>
              <a:spcBef>
                <a:spcPts val="0"/>
              </a:spcBef>
              <a:spcAft>
                <a:spcPts val="0"/>
              </a:spcAft>
              <a:buClr>
                <a:srgbClr val="FFFFFF"/>
              </a:buClr>
              <a:buFont typeface="Open Sans" panose="020B0606030504020204"/>
              <a:buNone/>
            </a:pPr>
            <a:r>
              <a:rPr lang="en-GB" sz="3000">
                <a:solidFill>
                  <a:srgbClr val="FFFFFF"/>
                </a:solidFill>
                <a:latin typeface="Open Sans" panose="020B0606030504020204"/>
                <a:ea typeface="Open Sans" panose="020B0606030504020204"/>
                <a:cs typeface="Open Sans" panose="020B0606030504020204"/>
                <a:sym typeface="Open Sans" panose="020B0606030504020204"/>
              </a:rPr>
              <a:t>Master Data Management</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a:p>
            <a:pPr marL="0" lvl="0" indent="0" algn="ctr" rtl="0">
              <a:lnSpc>
                <a:spcPct val="150000"/>
              </a:lnSpc>
              <a:spcBef>
                <a:spcPts val="0"/>
              </a:spcBef>
              <a:spcAft>
                <a:spcPts val="0"/>
              </a:spcAft>
              <a:buClr>
                <a:schemeClr val="lt1"/>
              </a:buClr>
              <a:buFont typeface="Open Sans" panose="020B0606030504020204"/>
              <a:buNone/>
            </a:pPr>
            <a:r>
              <a:rPr lang="en-GB" sz="3000">
                <a:solidFill>
                  <a:schemeClr val="lt1"/>
                </a:solidFill>
                <a:latin typeface="Open Sans" panose="020B0606030504020204"/>
                <a:ea typeface="Open Sans" panose="020B0606030504020204"/>
                <a:cs typeface="Open Sans" panose="020B0606030504020204"/>
                <a:sym typeface="Open Sans" panose="020B0606030504020204"/>
              </a:rPr>
              <a:t>Part 1: MDM Architecture</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403020202020204"/>
              <a:buNone/>
            </a:pPr>
            <a:endParaRPr sz="1200" b="0" i="0" u="none" strike="noStrike" cap="none">
              <a:solidFill>
                <a:srgbClr val="02B4E5"/>
              </a:solidFill>
              <a:latin typeface="Helvetica Neue" panose="020B0403020202020204"/>
              <a:ea typeface="Helvetica Neue" panose="020B0403020202020204"/>
              <a:cs typeface="Helvetica Neue" panose="020B0403020202020204"/>
              <a:sym typeface="Helvetica Neue" panose="020B0403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74" name="Shape 274"/>
        <p:cNvGrpSpPr/>
        <p:nvPr/>
      </p:nvGrpSpPr>
      <p:grpSpPr>
        <a:xfrm>
          <a:off x="0" y="0"/>
          <a:ext cx="0" cy="0"/>
          <a:chOff x="0" y="0"/>
          <a:chExt cx="0" cy="0"/>
        </a:xfrm>
      </p:grpSpPr>
      <p:sp>
        <p:nvSpPr>
          <p:cNvPr id="3" name="Text Box 2"/>
          <p:cNvSpPr txBox="1"/>
          <p:nvPr/>
        </p:nvSpPr>
        <p:spPr>
          <a:xfrm>
            <a:off x="69850" y="0"/>
            <a:ext cx="7703185" cy="3890645"/>
          </a:xfrm>
          <a:prstGeom prst="rect">
            <a:avLst/>
          </a:prstGeom>
          <a:noFill/>
        </p:spPr>
        <p:txBody>
          <a:bodyPr wrap="square" rtlCol="0" anchor="t">
            <a:noAutofit/>
          </a:bodyPr>
          <a:p>
            <a:pPr marL="0" marR="241300" lvl="0" algn="just" rtl="0">
              <a:lnSpc>
                <a:spcPct val="150000"/>
              </a:lnSpc>
              <a:spcBef>
                <a:spcPts val="3800"/>
              </a:spcBef>
              <a:spcAft>
                <a:spcPts val="0"/>
              </a:spcAft>
              <a:buNone/>
            </a:pP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Based on what you’ve </a:t>
            </a:r>
            <a:r>
              <a:rPr lang="en-US" alt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studied</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about SneakerPark’s systems and business model, We decided to have the proposed</a:t>
            </a:r>
            <a:r>
              <a:rPr lang="en-US" alt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the </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architecture</a:t>
            </a:r>
            <a:r>
              <a:rPr lang="en-US" alt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implementation with the </a:t>
            </a:r>
            <a:r>
              <a:rPr lang="en-US" sz="1600" b="1" dirty="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Consolidated MDM</a:t>
            </a:r>
            <a:r>
              <a:rPr lang="en-US" sz="1600" dirty="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style</a:t>
            </a:r>
            <a:r>
              <a:rPr lang="en-US" alt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The </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SneakerPark’s </a:t>
            </a:r>
            <a:r>
              <a:rPr lang="en-US" alt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data were comming from vary of sources includes:</a:t>
            </a:r>
            <a:r>
              <a:rPr lang="en-US" alt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User Servic</a:t>
            </a:r>
            <a:r>
              <a:rPr lang="en-US" alt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e,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Inventory Management System</a:t>
            </a:r>
            <a:r>
              <a:rPr lang="en-US" alt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Listing Service, Order Processing Service , Customer Service Application</a:t>
            </a:r>
            <a:r>
              <a:rPr lang="en-US" alt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that will lead to data quality issues that currently presented and could be occurring in the future if not be improved. So that </a:t>
            </a:r>
            <a:r>
              <a:rPr lang="en-US" sz="1600" dirty="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centrilzed the data from all of systems into a single place throught a </a:t>
            </a:r>
            <a:r>
              <a:rPr lang="en-US" sz="1600" b="1" dirty="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MDM Hub</a:t>
            </a:r>
            <a:r>
              <a:rPr lang="en-US" sz="1600" dirty="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and the Consolidate output could be a Data Warehouse that provide the golden records for others businesses requirement.</a:t>
            </a:r>
            <a:endParaRPr lang="en-US" alt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p:txBody>
      </p:sp>
      <p:pic>
        <p:nvPicPr>
          <p:cNvPr id="4" name="Picture 3"/>
          <p:cNvPicPr>
            <a:picLocks noChangeAspect="1"/>
          </p:cNvPicPr>
          <p:nvPr/>
        </p:nvPicPr>
        <p:blipFill>
          <a:blip r:embed="rId1"/>
          <a:stretch>
            <a:fillRect/>
          </a:stretch>
        </p:blipFill>
        <p:spPr>
          <a:xfrm>
            <a:off x="429260" y="4309110"/>
            <a:ext cx="6774180" cy="3241040"/>
          </a:xfrm>
          <a:prstGeom prst="rect">
            <a:avLst/>
          </a:prstGeom>
        </p:spPr>
      </p:pic>
      <p:sp>
        <p:nvSpPr>
          <p:cNvPr id="5" name="Text Box 4"/>
          <p:cNvSpPr txBox="1"/>
          <p:nvPr/>
        </p:nvSpPr>
        <p:spPr>
          <a:xfrm>
            <a:off x="429260" y="3949065"/>
            <a:ext cx="3886200" cy="306705"/>
          </a:xfrm>
          <a:prstGeom prst="rect">
            <a:avLst/>
          </a:prstGeom>
          <a:noFill/>
        </p:spPr>
        <p:txBody>
          <a:bodyPr wrap="square" rtlCol="0" anchor="t">
            <a:spAutoFit/>
          </a:bodyPr>
          <a:p>
            <a:r>
              <a:rPr lang="en-US" b="1"/>
              <a:t>Consolidated MDM</a:t>
            </a:r>
            <a:endParaRPr lang="en-US"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285" name="Shape 285"/>
        <p:cNvGrpSpPr/>
        <p:nvPr/>
      </p:nvGrpSpPr>
      <p:grpSpPr>
        <a:xfrm>
          <a:off x="0" y="0"/>
          <a:ext cx="0" cy="0"/>
          <a:chOff x="0" y="0"/>
          <a:chExt cx="0" cy="0"/>
        </a:xfrm>
      </p:grpSpPr>
      <p:sp>
        <p:nvSpPr>
          <p:cNvPr id="286" name="Google Shape;286;p68"/>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606030504020204"/>
              <a:buNone/>
            </a:pPr>
            <a:r>
              <a:rPr lang="en-GB" sz="3000" b="1">
                <a:solidFill>
                  <a:srgbClr val="FFFFFF"/>
                </a:solidFill>
                <a:latin typeface="Open Sans" panose="020B0606030504020204"/>
                <a:ea typeface="Open Sans" panose="020B0606030504020204"/>
                <a:cs typeface="Open Sans" panose="020B0606030504020204"/>
                <a:sym typeface="Open Sans" panose="020B0606030504020204"/>
              </a:rPr>
              <a:t>Step 6</a:t>
            </a:r>
            <a:endParaRPr sz="3000" b="1">
              <a:solidFill>
                <a:srgbClr val="FFFFFF"/>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50000"/>
              </a:lnSpc>
              <a:spcBef>
                <a:spcPts val="0"/>
              </a:spcBef>
              <a:spcAft>
                <a:spcPts val="0"/>
              </a:spcAft>
              <a:buClr>
                <a:srgbClr val="FFFFFF"/>
              </a:buClr>
              <a:buFont typeface="Open Sans" panose="020B0606030504020204"/>
              <a:buNone/>
            </a:pPr>
            <a:r>
              <a:rPr lang="en-GB" sz="3000">
                <a:solidFill>
                  <a:srgbClr val="FFFFFF"/>
                </a:solidFill>
                <a:latin typeface="Open Sans" panose="020B0606030504020204"/>
                <a:ea typeface="Open Sans" panose="020B0606030504020204"/>
                <a:cs typeface="Open Sans" panose="020B0606030504020204"/>
                <a:sym typeface="Open Sans" panose="020B0606030504020204"/>
              </a:rPr>
              <a:t>Master Data Management</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a:p>
            <a:pPr marL="0" lvl="0" indent="0" algn="ctr" rtl="0">
              <a:lnSpc>
                <a:spcPct val="150000"/>
              </a:lnSpc>
              <a:spcBef>
                <a:spcPts val="0"/>
              </a:spcBef>
              <a:spcAft>
                <a:spcPts val="0"/>
              </a:spcAft>
              <a:buClr>
                <a:schemeClr val="lt1"/>
              </a:buClr>
              <a:buFont typeface="Open Sans" panose="020B0606030504020204"/>
              <a:buNone/>
            </a:pPr>
            <a:r>
              <a:rPr lang="en-GB" sz="3000">
                <a:solidFill>
                  <a:schemeClr val="lt1"/>
                </a:solidFill>
                <a:latin typeface="Open Sans" panose="020B0606030504020204"/>
                <a:ea typeface="Open Sans" panose="020B0606030504020204"/>
                <a:cs typeface="Open Sans" panose="020B0606030504020204"/>
                <a:sym typeface="Open Sans" panose="020B0606030504020204"/>
              </a:rPr>
              <a:t>Part 2: Master Record</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p:txBody>
      </p:sp>
      <p:sp>
        <p:nvSpPr>
          <p:cNvPr id="287" name="Google Shape;287;p68"/>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403020202020204"/>
              <a:buNone/>
            </a:pPr>
            <a:endParaRPr sz="1200" b="0" i="0" u="none" strike="noStrike" cap="none">
              <a:solidFill>
                <a:srgbClr val="02B4E5"/>
              </a:solidFill>
              <a:latin typeface="Helvetica Neue" panose="020B0403020202020204"/>
              <a:ea typeface="Helvetica Neue" panose="020B0403020202020204"/>
              <a:cs typeface="Helvetica Neue" panose="020B0403020202020204"/>
              <a:sym typeface="Helvetica Neue" panose="020B0403020202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91" name="Shape 291"/>
        <p:cNvGrpSpPr/>
        <p:nvPr/>
      </p:nvGrpSpPr>
      <p:grpSpPr>
        <a:xfrm>
          <a:off x="0" y="0"/>
          <a:ext cx="0" cy="0"/>
          <a:chOff x="0" y="0"/>
          <a:chExt cx="0" cy="0"/>
        </a:xfrm>
      </p:grpSpPr>
      <p:sp>
        <p:nvSpPr>
          <p:cNvPr id="292" name="Google Shape;292;p69"/>
          <p:cNvSpPr txBox="1"/>
          <p:nvPr>
            <p:ph type="body" idx="1"/>
          </p:nvPr>
        </p:nvSpPr>
        <p:spPr>
          <a:xfrm>
            <a:off x="69850" y="60960"/>
            <a:ext cx="7630795" cy="939101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alt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D</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efine a set of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matching rules</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that will be used by the SneakerPark's MDM Hub to match item and customer entities between the company's different systems.</a:t>
            </a: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just" rtl="0">
              <a:spcBef>
                <a:spcPts val="1600"/>
              </a:spcBef>
              <a:spcAft>
                <a:spcPts val="0"/>
              </a:spcAft>
              <a:buNone/>
            </a:pP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4 rules - 2 for Items and 2 for Customers</a:t>
            </a:r>
            <a:endPar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just" rtl="0">
              <a:spcBef>
                <a:spcPts val="1600"/>
              </a:spcBef>
              <a:spcAft>
                <a:spcPts val="0"/>
              </a:spcAft>
              <a:buNone/>
            </a:pP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Items</a:t>
            </a:r>
            <a:r>
              <a:rPr lang="en-US" alt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a:t>
            </a:r>
            <a:endParaRPr lang="en-US" alt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l" rtl="0">
              <a:lnSpc>
                <a:spcPct val="35000"/>
              </a:lnSpc>
              <a:spcBef>
                <a:spcPts val="1600"/>
              </a:spcBef>
              <a:spcAft>
                <a:spcPts val="0"/>
              </a:spcAft>
              <a:buNone/>
            </a:pPr>
            <a:r>
              <a:rPr lang="en-US" alt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1. “</a:t>
            </a:r>
            <a:r>
              <a:rPr lang="en-US" sz="1600" dirty="0">
                <a:highlight>
                  <a:srgbClr val="FFFFFF"/>
                </a:highlight>
                <a:latin typeface="Open Sans" panose="020B0606030504020204" charset="0"/>
                <a:ea typeface="Open Sans" panose="020B0606030504020204" charset="0"/>
                <a:cs typeface="Open Sans" panose="020B0606030504020204" charset="0"/>
                <a:sym typeface="+mn-ea"/>
              </a:rPr>
              <a:t>Same </a:t>
            </a:r>
            <a:r>
              <a:rPr lang="en-US" sz="1600" dirty="0" err="1">
                <a:highlight>
                  <a:srgbClr val="FFFFFF"/>
                </a:highlight>
                <a:latin typeface="Open Sans" panose="020B0606030504020204" charset="0"/>
                <a:ea typeface="Open Sans" panose="020B0606030504020204" charset="0"/>
                <a:cs typeface="Open Sans" panose="020B0606030504020204" charset="0"/>
                <a:sym typeface="+mn-ea"/>
              </a:rPr>
              <a:t>ItemID (ProductID)</a:t>
            </a:r>
            <a:r>
              <a:rPr lang="en-US" sz="1600" dirty="0">
                <a:highlight>
                  <a:srgbClr val="FFFFFF"/>
                </a:highlight>
                <a:latin typeface="Open Sans" panose="020B0606030504020204" charset="0"/>
                <a:ea typeface="Open Sans" panose="020B0606030504020204" charset="0"/>
                <a:cs typeface="Open Sans" panose="020B0606030504020204" charset="0"/>
                <a:sym typeface="+mn-ea"/>
              </a:rPr>
              <a:t> and </a:t>
            </a:r>
            <a:r>
              <a:rPr lang="en-US" sz="1600" dirty="0" err="1">
                <a:highlight>
                  <a:srgbClr val="FFFFFF"/>
                </a:highlight>
                <a:latin typeface="Open Sans" panose="020B0606030504020204" charset="0"/>
                <a:ea typeface="Open Sans" panose="020B0606030504020204" charset="0"/>
                <a:cs typeface="Open Sans" panose="020B0606030504020204" charset="0"/>
                <a:sym typeface="+mn-ea"/>
              </a:rPr>
              <a:t>SellerID</a:t>
            </a:r>
            <a:r>
              <a:rPr lang="en-US" alt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Rule. </a:t>
            </a:r>
            <a:r>
              <a:rPr lang="en-US" alt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Match the Item records on :</a:t>
            </a:r>
            <a:endParaRPr lang="en-US" alt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l" rtl="0">
              <a:lnSpc>
                <a:spcPct val="35000"/>
              </a:lnSpc>
              <a:spcBef>
                <a:spcPts val="1600"/>
              </a:spcBef>
              <a:spcAft>
                <a:spcPts val="0"/>
              </a:spcAft>
              <a:buNone/>
            </a:pPr>
            <a:r>
              <a:rPr lang="en-US" altLang="en-GB" sz="16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 ItemID of the Items table.</a:t>
            </a:r>
            <a:endParaRPr lang="en-US" altLang="en-GB" sz="16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endParaRPr>
          </a:p>
          <a:p>
            <a:pPr marL="0" lvl="0" indent="0" algn="l" rtl="0">
              <a:lnSpc>
                <a:spcPct val="35000"/>
              </a:lnSpc>
              <a:spcBef>
                <a:spcPts val="1600"/>
              </a:spcBef>
              <a:spcAft>
                <a:spcPts val="0"/>
              </a:spcAft>
              <a:buNone/>
            </a:pPr>
            <a:r>
              <a:rPr lang="en-US" altLang="en-GB" sz="16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 </a:t>
            </a:r>
            <a:r>
              <a:rPr lang="en-US" sz="1600" dirty="0" err="1">
                <a:highlight>
                  <a:srgbClr val="FFFFFF"/>
                </a:highlight>
                <a:latin typeface="Open Sans" panose="020B0606030504020204" charset="0"/>
                <a:ea typeface="Open Sans" panose="020B0606030504020204" charset="0"/>
                <a:cs typeface="Open Sans" panose="020B0606030504020204" charset="0"/>
                <a:sym typeface="+mn-ea"/>
              </a:rPr>
              <a:t>SellerID of the Listings table.</a:t>
            </a:r>
            <a:endParaRPr lang="en-US" sz="1600" dirty="0" err="1">
              <a:highlight>
                <a:srgbClr val="FFFFFF"/>
              </a:highlight>
              <a:latin typeface="Open Sans" panose="020B0606030504020204" charset="0"/>
              <a:ea typeface="Open Sans" panose="020B0606030504020204" charset="0"/>
              <a:cs typeface="Open Sans" panose="020B0606030504020204" charset="0"/>
              <a:sym typeface="+mn-ea"/>
            </a:endParaRPr>
          </a:p>
          <a:p>
            <a:pPr marL="0" lvl="0" indent="0" algn="l" rtl="0">
              <a:lnSpc>
                <a:spcPct val="115000"/>
              </a:lnSpc>
              <a:spcBef>
                <a:spcPts val="1600"/>
              </a:spcBef>
              <a:spcAft>
                <a:spcPts val="0"/>
              </a:spcAft>
              <a:buNone/>
            </a:pPr>
            <a:r>
              <a:rPr lang="en-US" sz="1600" dirty="0" err="1">
                <a:highlight>
                  <a:srgbClr val="FFFFFF"/>
                </a:highlight>
                <a:latin typeface="Open Sans" panose="020B0606030504020204" charset="0"/>
                <a:ea typeface="Open Sans" panose="020B0606030504020204" charset="0"/>
                <a:cs typeface="Open Sans" panose="020B0606030504020204" charset="0"/>
                <a:sym typeface="+mn-ea"/>
              </a:rPr>
              <a:t>2. “Sam ShoeType, BrandName, Color, Size, Condition” </a:t>
            </a:r>
            <a:r>
              <a:rPr lang="en-US" sz="1600" b="1" dirty="0" err="1">
                <a:highlight>
                  <a:srgbClr val="FFFFFF"/>
                </a:highlight>
                <a:latin typeface="Open Sans" panose="020B0606030504020204" charset="0"/>
                <a:ea typeface="Open Sans" panose="020B0606030504020204" charset="0"/>
                <a:cs typeface="Open Sans" panose="020B0606030504020204" charset="0"/>
                <a:sym typeface="+mn-ea"/>
              </a:rPr>
              <a:t>Rule</a:t>
            </a:r>
            <a:r>
              <a:rPr lang="en-US" sz="1600" dirty="0" err="1">
                <a:highlight>
                  <a:srgbClr val="FFFFFF"/>
                </a:highlight>
                <a:latin typeface="Open Sans" panose="020B0606030504020204" charset="0"/>
                <a:ea typeface="Open Sans" panose="020B0606030504020204" charset="0"/>
                <a:cs typeface="Open Sans" panose="020B0606030504020204" charset="0"/>
                <a:sym typeface="+mn-ea"/>
              </a:rPr>
              <a:t>. Match the Item records on:</a:t>
            </a:r>
            <a:endParaRPr lang="en-US" sz="1600" dirty="0" err="1">
              <a:highlight>
                <a:srgbClr val="FFFFFF"/>
              </a:highlight>
              <a:latin typeface="Open Sans" panose="020B0606030504020204" charset="0"/>
              <a:ea typeface="Open Sans" panose="020B0606030504020204" charset="0"/>
              <a:cs typeface="Open Sans" panose="020B0606030504020204" charset="0"/>
              <a:sym typeface="+mn-ea"/>
            </a:endParaRPr>
          </a:p>
          <a:p>
            <a:pPr marL="0" lvl="0" indent="0" algn="l" rtl="0">
              <a:lnSpc>
                <a:spcPct val="45000"/>
              </a:lnSpc>
              <a:spcBef>
                <a:spcPts val="1600"/>
              </a:spcBef>
              <a:spcAft>
                <a:spcPts val="0"/>
              </a:spcAft>
              <a:buNone/>
            </a:pPr>
            <a:r>
              <a:rPr lang="en-US" sz="1600" dirty="0" err="1">
                <a:highlight>
                  <a:srgbClr val="FFFFFF"/>
                </a:highlight>
                <a:latin typeface="Open Sans" panose="020B0606030504020204" charset="0"/>
                <a:ea typeface="Open Sans" panose="020B0606030504020204" charset="0"/>
                <a:cs typeface="Open Sans" panose="020B0606030504020204" charset="0"/>
                <a:sym typeface="+mn-ea"/>
              </a:rPr>
              <a:t>- ShoeType, BrandName,  Color, Size of the Items table.</a:t>
            </a:r>
            <a:endParaRPr lang="en-US" sz="1600" dirty="0" err="1">
              <a:highlight>
                <a:srgbClr val="FFFFFF"/>
              </a:highlight>
              <a:latin typeface="Open Sans" panose="020B0606030504020204" charset="0"/>
              <a:ea typeface="Open Sans" panose="020B0606030504020204" charset="0"/>
              <a:cs typeface="Open Sans" panose="020B0606030504020204" charset="0"/>
              <a:sym typeface="+mn-ea"/>
            </a:endParaRPr>
          </a:p>
          <a:p>
            <a:pPr marL="0" lvl="0" indent="0" algn="l" rtl="0">
              <a:lnSpc>
                <a:spcPct val="45000"/>
              </a:lnSpc>
              <a:spcBef>
                <a:spcPts val="1600"/>
              </a:spcBef>
              <a:spcAft>
                <a:spcPts val="0"/>
              </a:spcAft>
              <a:buNone/>
            </a:pPr>
            <a:r>
              <a:rPr lang="en-US" altLang="en-GB" sz="16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 Condition of the Listings table</a:t>
            </a:r>
            <a:endParaRPr lang="en-US" altLang="en-GB" sz="16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endParaRPr>
          </a:p>
          <a:p>
            <a:pPr marL="0" lvl="0" indent="0" algn="just" rtl="0">
              <a:spcBef>
                <a:spcPts val="1600"/>
              </a:spcBef>
              <a:spcAft>
                <a:spcPts val="0"/>
              </a:spcAft>
              <a:buNone/>
            </a:pPr>
            <a:r>
              <a:rPr lang="en-US" alt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Customers: </a:t>
            </a:r>
            <a:endParaRPr lang="en-US" alt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algn="l" rtl="0">
              <a:spcBef>
                <a:spcPts val="0"/>
              </a:spcBef>
              <a:spcAft>
                <a:spcPts val="0"/>
              </a:spcAft>
              <a:buNone/>
            </a:pPr>
            <a:r>
              <a:rPr lang="en-GB" sz="14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1. </a:t>
            </a:r>
            <a:r>
              <a:rPr lang="en-US" altLang="en-GB" sz="14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a:t>
            </a:r>
            <a:r>
              <a:rPr lang="en-US" sz="1400" dirty="0">
                <a:highlight>
                  <a:srgbClr val="FFFFFF"/>
                </a:highlight>
                <a:latin typeface="Open Sans" panose="020B0606030504020204" charset="0"/>
                <a:ea typeface="Open Sans" panose="020B0606030504020204" charset="0"/>
                <a:cs typeface="Open Sans" panose="020B0606030504020204" charset="0"/>
                <a:sym typeface="+mn-ea"/>
              </a:rPr>
              <a:t>Same UserID </a:t>
            </a:r>
            <a:r>
              <a:rPr lang="en-US" altLang="en-GB" sz="14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Rule. </a:t>
            </a:r>
            <a:r>
              <a:rPr lang="en-US" altLang="en-GB" sz="14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Match the Customer records on :</a:t>
            </a:r>
            <a:endParaRPr lang="en-US" altLang="en-GB" sz="14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algn="l" rtl="0">
              <a:spcBef>
                <a:spcPts val="0"/>
              </a:spcBef>
              <a:spcAft>
                <a:spcPts val="0"/>
              </a:spcAft>
              <a:buNone/>
            </a:pPr>
            <a:r>
              <a:rPr lang="en-US" altLang="en-GB" sz="14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 </a:t>
            </a:r>
            <a:r>
              <a:rPr lang="en-US" sz="1400" dirty="0">
                <a:highlight>
                  <a:srgbClr val="FFFFFF"/>
                </a:highlight>
                <a:latin typeface="Open Sans" panose="020B0606030504020204" charset="0"/>
                <a:ea typeface="Open Sans" panose="020B0606030504020204" charset="0"/>
                <a:cs typeface="Open Sans" panose="020B0606030504020204" charset="0"/>
                <a:sym typeface="+mn-ea"/>
              </a:rPr>
              <a:t>UserID </a:t>
            </a:r>
            <a:r>
              <a:rPr lang="en-US" altLang="en-GB" sz="14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of the Users table.</a:t>
            </a:r>
            <a:endParaRPr lang="en-US" altLang="en-GB" sz="14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endParaRPr>
          </a:p>
          <a:p>
            <a:pPr marL="0" lvl="0" algn="l" rtl="0">
              <a:spcBef>
                <a:spcPts val="0"/>
              </a:spcBef>
              <a:spcAft>
                <a:spcPts val="0"/>
              </a:spcAft>
              <a:buNone/>
            </a:pPr>
            <a:r>
              <a:rPr lang="en-US" altLang="en-GB" sz="14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2</a:t>
            </a:r>
            <a:r>
              <a:rPr lang="en-GB" sz="14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a:t>
            </a:r>
            <a:r>
              <a:rPr lang="en-US" altLang="en-GB" sz="14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a:t>
            </a:r>
            <a:r>
              <a:rPr lang="en-US" sz="1400" dirty="0">
                <a:highlight>
                  <a:srgbClr val="FFFFFF"/>
                </a:highlight>
                <a:latin typeface="Open Sans" panose="020B0606030504020204" charset="0"/>
                <a:ea typeface="Open Sans" panose="020B0606030504020204" charset="0"/>
                <a:cs typeface="Open Sans" panose="020B0606030504020204" charset="0"/>
                <a:sym typeface="+mn-ea"/>
              </a:rPr>
              <a:t>Same FirstName, LastName, Email</a:t>
            </a:r>
            <a:r>
              <a:rPr lang="en-US" altLang="en-GB" sz="14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Rule. </a:t>
            </a:r>
            <a:r>
              <a:rPr lang="en-US" altLang="en-GB" sz="14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Match the Customer records on :</a:t>
            </a:r>
            <a:endParaRPr lang="en-US" altLang="en-GB" sz="14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algn="l" rtl="0">
              <a:spcBef>
                <a:spcPts val="0"/>
              </a:spcBef>
              <a:spcAft>
                <a:spcPts val="0"/>
              </a:spcAft>
              <a:buNone/>
            </a:pPr>
            <a:r>
              <a:rPr lang="en-US" altLang="en-GB" sz="14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 </a:t>
            </a:r>
            <a:r>
              <a:rPr lang="en-US" sz="1400" dirty="0">
                <a:highlight>
                  <a:srgbClr val="FFFFFF"/>
                </a:highlight>
                <a:latin typeface="Open Sans" panose="020B0606030504020204" charset="0"/>
                <a:ea typeface="Open Sans" panose="020B0606030504020204" charset="0"/>
                <a:cs typeface="Open Sans" panose="020B0606030504020204" charset="0"/>
                <a:sym typeface="+mn-ea"/>
              </a:rPr>
              <a:t>FirstName, LastName, Email </a:t>
            </a:r>
            <a:r>
              <a:rPr lang="en-US" altLang="en-GB" sz="14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rPr>
              <a:t>of the Users table.</a:t>
            </a:r>
            <a:endParaRPr lang="en-US" altLang="en-GB" sz="14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endParaRPr>
          </a:p>
          <a:p>
            <a:pPr marL="0" lvl="0" algn="l" rtl="0">
              <a:spcBef>
                <a:spcPts val="0"/>
              </a:spcBef>
              <a:spcAft>
                <a:spcPts val="0"/>
              </a:spcAft>
              <a:buNone/>
            </a:pPr>
            <a:endParaRPr lang="en-US" altLang="en-GB" sz="1400">
              <a:solidFill>
                <a:srgbClr val="525C65"/>
              </a:solidFill>
              <a:highlight>
                <a:srgbClr val="FFFFFF"/>
              </a:highlight>
              <a:latin typeface="Open Sans" panose="020B0606030504020204" charset="0"/>
              <a:ea typeface="Open Sans" panose="020B0606030504020204"/>
              <a:cs typeface="Open Sans" panose="020B0606030504020204" charset="0"/>
              <a:sym typeface="Open Sans" panose="020B0606030504020204"/>
            </a:endParaRPr>
          </a:p>
          <a:p>
            <a:pPr marL="0" lvl="0" algn="l" rtl="0">
              <a:spcBef>
                <a:spcPts val="0"/>
              </a:spcBef>
              <a:spcAft>
                <a:spcPts val="0"/>
              </a:spcAft>
              <a:buNone/>
            </a:pPr>
            <a:endParaRPr lang="en-GB" sz="14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just" rtl="0">
              <a:spcBef>
                <a:spcPts val="1600"/>
              </a:spcBef>
              <a:spcAft>
                <a:spcPts val="0"/>
              </a:spcAft>
              <a:buNone/>
            </a:pPr>
            <a:endParaRPr lang="en-US" alt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marR="241300" lvl="0" indent="0" algn="just" rtl="0">
              <a:lnSpc>
                <a:spcPct val="170000"/>
              </a:lnSpc>
              <a:spcBef>
                <a:spcPts val="3800"/>
              </a:spcBef>
              <a:spcAft>
                <a:spcPts val="0"/>
              </a:spcAft>
              <a:buClr>
                <a:schemeClr val="dk1"/>
              </a:buClr>
              <a:buSzPts val="1100"/>
              <a:buFont typeface="Arial" panose="020B0604020202020204"/>
              <a:buNone/>
            </a:pPr>
            <a:endParaRPr sz="14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just" rtl="0">
              <a:lnSpc>
                <a:spcPct val="170000"/>
              </a:lnSpc>
              <a:spcBef>
                <a:spcPts val="3800"/>
              </a:spcBef>
              <a:spcAft>
                <a:spcPts val="0"/>
              </a:spcAft>
              <a:buClr>
                <a:schemeClr val="dk1"/>
              </a:buClr>
              <a:buSzPts val="1100"/>
              <a:buFont typeface="Arial" panose="020B0604020202020204"/>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just" rtl="0">
              <a:spcBef>
                <a:spcPts val="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just" rtl="0">
              <a:spcBef>
                <a:spcPts val="1600"/>
              </a:spcBef>
              <a:spcAft>
                <a:spcPts val="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just" rtl="0">
              <a:spcBef>
                <a:spcPts val="1600"/>
              </a:spcBef>
              <a:spcAft>
                <a:spcPts val="1600"/>
              </a:spcAft>
              <a:buNone/>
            </a:pP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296" name="Shape 296"/>
        <p:cNvGrpSpPr/>
        <p:nvPr/>
      </p:nvGrpSpPr>
      <p:grpSpPr>
        <a:xfrm>
          <a:off x="0" y="0"/>
          <a:ext cx="0" cy="0"/>
          <a:chOff x="0" y="0"/>
          <a:chExt cx="0" cy="0"/>
        </a:xfrm>
      </p:grpSpPr>
      <p:sp>
        <p:nvSpPr>
          <p:cNvPr id="297" name="Google Shape;297;p7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403020202020204"/>
              <a:buNone/>
            </a:pPr>
            <a:endParaRPr sz="1200" b="0" i="0" u="none" strike="noStrike" cap="none">
              <a:solidFill>
                <a:srgbClr val="02B4E5"/>
              </a:solidFill>
              <a:latin typeface="Helvetica Neue" panose="020B0403020202020204"/>
              <a:ea typeface="Helvetica Neue" panose="020B0403020202020204"/>
              <a:cs typeface="Helvetica Neue" panose="020B0403020202020204"/>
              <a:sym typeface="Helvetica Neue" panose="020B0403020202020204"/>
            </a:endParaRPr>
          </a:p>
        </p:txBody>
      </p:sp>
      <p:sp>
        <p:nvSpPr>
          <p:cNvPr id="298" name="Google Shape;298;p70"/>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606030504020204"/>
              <a:buNone/>
            </a:pPr>
            <a:r>
              <a:rPr lang="en-GB" sz="3000" b="1">
                <a:solidFill>
                  <a:srgbClr val="FFFFFF"/>
                </a:solidFill>
                <a:latin typeface="Open Sans" panose="020B0606030504020204"/>
                <a:ea typeface="Open Sans" panose="020B0606030504020204"/>
                <a:cs typeface="Open Sans" panose="020B0606030504020204"/>
                <a:sym typeface="Open Sans" panose="020B0606030504020204"/>
              </a:rPr>
              <a:t>Step 7</a:t>
            </a:r>
            <a:endParaRPr sz="3000" b="1">
              <a:solidFill>
                <a:srgbClr val="FFFFFF"/>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50000"/>
              </a:lnSpc>
              <a:spcBef>
                <a:spcPts val="0"/>
              </a:spcBef>
              <a:spcAft>
                <a:spcPts val="0"/>
              </a:spcAft>
              <a:buClr>
                <a:srgbClr val="FFFFFF"/>
              </a:buClr>
              <a:buFont typeface="Open Sans" panose="020B0606030504020204"/>
              <a:buNone/>
            </a:pPr>
            <a:r>
              <a:rPr lang="en-GB" sz="3000">
                <a:solidFill>
                  <a:srgbClr val="FFFFFF"/>
                </a:solidFill>
                <a:latin typeface="Open Sans" panose="020B0606030504020204"/>
                <a:ea typeface="Open Sans" panose="020B0606030504020204"/>
                <a:cs typeface="Open Sans" panose="020B0606030504020204"/>
                <a:sym typeface="Open Sans" panose="020B0606030504020204"/>
              </a:rPr>
              <a:t>Data Governance:</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50000"/>
              </a:lnSpc>
              <a:spcBef>
                <a:spcPts val="0"/>
              </a:spcBef>
              <a:spcAft>
                <a:spcPts val="0"/>
              </a:spcAft>
              <a:buClr>
                <a:srgbClr val="FFFFFF"/>
              </a:buClr>
              <a:buFont typeface="Open Sans" panose="020B0606030504020204"/>
              <a:buNone/>
            </a:pPr>
            <a:r>
              <a:rPr lang="en-GB" sz="3000">
                <a:solidFill>
                  <a:srgbClr val="FFFFFF"/>
                </a:solidFill>
                <a:latin typeface="Open Sans" panose="020B0606030504020204"/>
                <a:ea typeface="Open Sans" panose="020B0606030504020204"/>
                <a:cs typeface="Open Sans" panose="020B0606030504020204"/>
                <a:sym typeface="Open Sans" panose="020B0606030504020204"/>
              </a:rPr>
              <a:t>Roles and Responsibilities</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02" name="Shape 202"/>
        <p:cNvGrpSpPr/>
        <p:nvPr/>
      </p:nvGrpSpPr>
      <p:grpSpPr>
        <a:xfrm>
          <a:off x="0" y="0"/>
          <a:ext cx="0" cy="0"/>
          <a:chOff x="0" y="0"/>
          <a:chExt cx="0" cy="0"/>
        </a:xfrm>
      </p:grpSpPr>
      <p:sp>
        <p:nvSpPr>
          <p:cNvPr id="203" name="Google Shape;203;p54"/>
          <p:cNvSpPr txBox="1"/>
          <p:nvPr>
            <p:ph type="title"/>
          </p:nvPr>
        </p:nvSpPr>
        <p:spPr>
          <a:xfrm>
            <a:off x="264895" y="1844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Background</a:t>
            </a:r>
            <a:endParaRPr lang="en-GB"/>
          </a:p>
        </p:txBody>
      </p:sp>
      <p:sp>
        <p:nvSpPr>
          <p:cNvPr id="204" name="Google Shape;204;p54"/>
          <p:cNvSpPr txBox="1"/>
          <p:nvPr>
            <p:ph type="body" idx="1"/>
          </p:nvPr>
        </p:nvSpPr>
        <p:spPr>
          <a:xfrm>
            <a:off x="264900" y="1420950"/>
            <a:ext cx="6932700" cy="8332800"/>
          </a:xfrm>
          <a:prstGeom prst="rect">
            <a:avLst/>
          </a:prstGeom>
        </p:spPr>
        <p:txBody>
          <a:bodyPr spcFirstLastPara="1" wrap="square" lIns="91425" tIns="91425" rIns="91425" bIns="91425" anchor="t" anchorCtr="0">
            <a:noAutofit/>
          </a:bodyPr>
          <a:lstStyle/>
          <a:p>
            <a:pPr marL="457200" lvl="0" indent="-336550" algn="just" rtl="0">
              <a:lnSpc>
                <a:spcPct val="150000"/>
              </a:lnSpc>
              <a:spcBef>
                <a:spcPts val="0"/>
              </a:spcBef>
              <a:spcAft>
                <a:spcPts val="0"/>
              </a:spcAft>
              <a:buClr>
                <a:srgbClr val="525C65"/>
              </a:buClr>
              <a:buSzPts val="1700"/>
              <a:buFont typeface="Open Sans" panose="020B0606030504020204"/>
              <a:buChar char="●"/>
            </a:pPr>
            <a:r>
              <a:rPr lang="en-GB" sz="17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SneakerPark</a:t>
            </a:r>
            <a:r>
              <a:rPr lang="en-GB"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is an online shoe reseller that allows people to buy and sell used and new shoes. Buyers can bid for shoes or buy them outright, and sellers can set a price or sell to the highest bidder.</a:t>
            </a:r>
            <a:endParaRPr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457200" lvl="0" indent="-336550" algn="just" rtl="0">
              <a:lnSpc>
                <a:spcPct val="150000"/>
              </a:lnSpc>
              <a:spcBef>
                <a:spcPts val="0"/>
              </a:spcBef>
              <a:spcAft>
                <a:spcPts val="0"/>
              </a:spcAft>
              <a:buClr>
                <a:srgbClr val="525C65"/>
              </a:buClr>
              <a:buSzPts val="1700"/>
              <a:buFont typeface="Open Sans" panose="020B0606030504020204"/>
              <a:buChar char="●"/>
            </a:pPr>
            <a:r>
              <a:rPr lang="en-GB"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Each buyer and seller must have an active account in order to sell, bid, or purchase sneakers using SneakerPark’s website.</a:t>
            </a:r>
            <a:endParaRPr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457200" lvl="0" indent="-336550" algn="just" rtl="0">
              <a:lnSpc>
                <a:spcPct val="150000"/>
              </a:lnSpc>
              <a:spcBef>
                <a:spcPts val="0"/>
              </a:spcBef>
              <a:spcAft>
                <a:spcPts val="0"/>
              </a:spcAft>
              <a:buClr>
                <a:srgbClr val="525C65"/>
              </a:buClr>
              <a:buSzPts val="1700"/>
              <a:buFont typeface="Open Sans" panose="020B0606030504020204"/>
              <a:buChar char="●"/>
            </a:pPr>
            <a:r>
              <a:rPr lang="en-GB"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SneakerPark authenticates the shoes before shipping them to the buyer, so before listing an item, the seller must ship it to SneakerPark’s warehouse. Upon receipt, SneakerPark assigns an item number to each pair of sneakers and notifies the seller that they are now free to list their item. If the item is not listed within 45 days, SneakerPark returns it to the seller and sends an invoice to the seller for the shipping cost.</a:t>
            </a:r>
            <a:endParaRPr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457200" lvl="0" indent="-336550" algn="just" rtl="0">
              <a:lnSpc>
                <a:spcPct val="150000"/>
              </a:lnSpc>
              <a:spcBef>
                <a:spcPts val="0"/>
              </a:spcBef>
              <a:spcAft>
                <a:spcPts val="0"/>
              </a:spcAft>
              <a:buClr>
                <a:srgbClr val="525C65"/>
              </a:buClr>
              <a:buSzPts val="1700"/>
              <a:buFont typeface="Open Sans" panose="020B0606030504020204"/>
              <a:buChar char="●"/>
            </a:pPr>
            <a:r>
              <a:rPr lang="en-GB"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If the item is found to be inauthentic or in an unacceptable condition, it is also returned back to the seller in a similar fashion.</a:t>
            </a:r>
            <a:endParaRPr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457200" lvl="0" indent="-336550" algn="just" rtl="0">
              <a:lnSpc>
                <a:spcPct val="150000"/>
              </a:lnSpc>
              <a:spcBef>
                <a:spcPts val="0"/>
              </a:spcBef>
              <a:spcAft>
                <a:spcPts val="0"/>
              </a:spcAft>
              <a:buClr>
                <a:srgbClr val="525C65"/>
              </a:buClr>
              <a:buSzPts val="1700"/>
              <a:buFont typeface="Open Sans" panose="020B0606030504020204"/>
              <a:buChar char="●"/>
            </a:pPr>
            <a:r>
              <a:rPr lang="en-GB"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When the item sells, the buyer’s account is credited with the purchase price minus the SneakerPark service fee and shipping fees to deliver the item to the buyer.</a:t>
            </a:r>
            <a:endParaRPr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457200" lvl="0" indent="-336550" algn="just" rtl="0">
              <a:lnSpc>
                <a:spcPct val="150000"/>
              </a:lnSpc>
              <a:spcBef>
                <a:spcPts val="0"/>
              </a:spcBef>
              <a:spcAft>
                <a:spcPts val="0"/>
              </a:spcAft>
              <a:buClr>
                <a:srgbClr val="525C65"/>
              </a:buClr>
              <a:buSzPts val="1700"/>
              <a:buFont typeface="Open Sans" panose="020B0606030504020204"/>
              <a:buChar char="●"/>
            </a:pPr>
            <a:r>
              <a:rPr lang="en-GB"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Currently, SneakerPark only supports sales within the United States.</a:t>
            </a:r>
            <a:endParaRPr sz="17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marR="241300" lvl="0" indent="0" algn="just" rtl="0">
              <a:lnSpc>
                <a:spcPct val="150000"/>
              </a:lnSpc>
              <a:spcBef>
                <a:spcPts val="1100"/>
              </a:spcBef>
              <a:spcAft>
                <a:spcPts val="400"/>
              </a:spcAft>
              <a:buClr>
                <a:schemeClr val="dk1"/>
              </a:buClr>
              <a:buSzPts val="1100"/>
              <a:buFont typeface="Arial" panose="020B0604020202020204"/>
              <a:buNone/>
            </a:pPr>
            <a:endParaRPr sz="1700" b="1">
              <a:solidFill>
                <a:srgbClr val="2E3D49"/>
              </a:solidFill>
              <a:highlight>
                <a:srgbClr val="FFFFFF"/>
              </a:highlight>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02" name="Shape 302"/>
        <p:cNvGrpSpPr/>
        <p:nvPr/>
      </p:nvGrpSpPr>
      <p:grpSpPr>
        <a:xfrm>
          <a:off x="0" y="0"/>
          <a:ext cx="0" cy="0"/>
          <a:chOff x="0" y="0"/>
          <a:chExt cx="0" cy="0"/>
        </a:xfrm>
      </p:grpSpPr>
      <p:sp>
        <p:nvSpPr>
          <p:cNvPr id="303" name="Google Shape;303;p71"/>
          <p:cNvSpPr txBox="1"/>
          <p:nvPr/>
        </p:nvSpPr>
        <p:spPr>
          <a:xfrm>
            <a:off x="457200" y="447675"/>
            <a:ext cx="7118985" cy="3255010"/>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US" alt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T</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he responsibilities in the context of at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3 different aspects </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of Data Governance </a:t>
            </a:r>
            <a:r>
              <a:rPr lang="en-US" alt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such as:</a:t>
            </a:r>
            <a:endPar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just" rtl="0">
              <a:lnSpc>
                <a:spcPct val="170000"/>
              </a:lnSpc>
              <a:spcBef>
                <a:spcPts val="0"/>
              </a:spcBef>
              <a:spcAft>
                <a:spcPts val="0"/>
              </a:spcAft>
              <a:buNone/>
            </a:pPr>
            <a:r>
              <a:rPr lang="en-US" alt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Data Quality Management</a:t>
            </a:r>
            <a:r>
              <a:rPr lang="en-US" alt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a:t>
            </a:r>
            <a:endParaRPr lang="en-US" alt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just" rtl="0">
              <a:lnSpc>
                <a:spcPct val="170000"/>
              </a:lnSpc>
              <a:spcBef>
                <a:spcPts val="0"/>
              </a:spcBef>
              <a:spcAft>
                <a:spcPts val="0"/>
              </a:spcAft>
              <a:buNone/>
            </a:pPr>
            <a:r>
              <a:rPr lang="en-US" alt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Metadata Management</a:t>
            </a:r>
            <a:r>
              <a:rPr lang="en-US" alt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a:t>
            </a:r>
            <a:endParaRPr lang="en-US" alt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just" rtl="0">
              <a:lnSpc>
                <a:spcPct val="170000"/>
              </a:lnSpc>
              <a:spcBef>
                <a:spcPts val="0"/>
              </a:spcBef>
              <a:spcAft>
                <a:spcPts val="0"/>
              </a:spcAft>
              <a:buNone/>
            </a:pPr>
            <a:r>
              <a:rPr lang="en-US" alt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MDM. </a:t>
            </a:r>
            <a:endPar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just" rtl="0">
              <a:lnSpc>
                <a:spcPct val="170000"/>
              </a:lnSpc>
              <a:spcBef>
                <a:spcPts val="0"/>
              </a:spcBef>
              <a:spcAft>
                <a:spcPts val="0"/>
              </a:spcAft>
              <a:buNone/>
            </a:pPr>
            <a:r>
              <a:rPr lang="en-US" alt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D</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o SneakerPark's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current employees have the necessary skills</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for these roles or should the company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make new hires</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a:t>
            </a:r>
            <a:endPar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just" rtl="0">
              <a:lnSpc>
                <a:spcPct val="150000"/>
              </a:lnSpc>
              <a:spcBef>
                <a:spcPts val="1100"/>
              </a:spcBef>
              <a:spcAft>
                <a:spcPts val="0"/>
              </a:spcAft>
              <a:buNone/>
            </a:pPr>
            <a:r>
              <a:rPr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Data Steward</a:t>
            </a:r>
            <a:r>
              <a:rPr lang="en-US"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is who take ownership of the data and work with the business to define the objectives. This role have the responsbilities to </a:t>
            </a:r>
            <a:r>
              <a:rPr lang="en-US"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maintaining the quality of data and master data management initiatives. So that Jessica could be take this role base on her </a:t>
            </a:r>
            <a:r>
              <a:rPr lang="en-US" sz="1600" dirty="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business understanding through the organization. </a:t>
            </a:r>
            <a:endParaRPr lang="en-US" sz="1600" dirty="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just" rtl="0">
              <a:lnSpc>
                <a:spcPct val="150000"/>
              </a:lnSpc>
              <a:spcBef>
                <a:spcPts val="1100"/>
              </a:spcBef>
              <a:spcAft>
                <a:spcPts val="0"/>
              </a:spcAft>
              <a:buNone/>
            </a:pPr>
            <a:r>
              <a:rPr lang="en-US" sz="1600" dirty="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Beside that  the new hire could be consider to share workload with Jessica to work as Data engineer that </a:t>
            </a:r>
            <a:r>
              <a:rPr sz="1600" dirty="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work as part of an analytics team </a:t>
            </a:r>
            <a:r>
              <a:rPr lang="en-US" sz="1600" dirty="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to </a:t>
            </a:r>
            <a:r>
              <a:rPr sz="1600" dirty="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provide data in usable formats for predictive analytics, machine learning and data mining applications</a:t>
            </a:r>
            <a:r>
              <a:rPr lang="en-US" sz="1600" dirty="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a:t>
            </a:r>
            <a:endParaRPr lang="en-US" sz="1600" dirty="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0" lvl="0" indent="0" algn="just" rtl="0">
              <a:lnSpc>
                <a:spcPct val="150000"/>
              </a:lnSpc>
              <a:spcBef>
                <a:spcPts val="1100"/>
              </a:spcBef>
              <a:spcAft>
                <a:spcPts val="0"/>
              </a:spcAft>
              <a:buNone/>
            </a:pPr>
            <a:r>
              <a:rPr lang="en-US"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Jake was background is in IT suppoer </a:t>
            </a:r>
            <a:r>
              <a:rPr lang="en-GB" sz="1600" dirty="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will be responsible for providing IT production support</a:t>
            </a:r>
            <a:r>
              <a:rPr lang="en-US" altLang="en-GB" sz="1600" dirty="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s. He should be trained to adopting devOps strategies by using some tools and ways of working from the devOps world to implement the automation jobs that help to reduces errors, accelerates workflows, and ensures consistent data quality.</a:t>
            </a:r>
            <a:endParaRPr lang="en-US" altLang="en-GB" sz="1600" dirty="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p:txBody>
      </p:sp>
      <p:sp>
        <p:nvSpPr>
          <p:cNvPr id="2" name="Text Box 1"/>
          <p:cNvSpPr txBox="1"/>
          <p:nvPr/>
        </p:nvSpPr>
        <p:spPr>
          <a:xfrm>
            <a:off x="483870" y="8526780"/>
            <a:ext cx="2590800" cy="306705"/>
          </a:xfrm>
          <a:prstGeom prst="rect">
            <a:avLst/>
          </a:prstGeom>
          <a:noFill/>
        </p:spPr>
        <p:txBody>
          <a:bodyPr wrap="square" rtlCol="0">
            <a:spAutoFit/>
          </a:bodyPr>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307" name="Shape 307"/>
        <p:cNvGrpSpPr/>
        <p:nvPr/>
      </p:nvGrpSpPr>
      <p:grpSpPr>
        <a:xfrm>
          <a:off x="0" y="0"/>
          <a:ext cx="0" cy="0"/>
          <a:chOff x="0" y="0"/>
          <a:chExt cx="0" cy="0"/>
        </a:xfrm>
      </p:grpSpPr>
      <p:sp>
        <p:nvSpPr>
          <p:cNvPr id="308" name="Google Shape;308;p72"/>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606030504020204"/>
              <a:buNone/>
            </a:pPr>
            <a:r>
              <a:rPr lang="en-GB" sz="3000" b="1">
                <a:solidFill>
                  <a:srgbClr val="FFFFFF"/>
                </a:solidFill>
                <a:latin typeface="Open Sans" panose="020B0606030504020204"/>
                <a:ea typeface="Open Sans" panose="020B0606030504020204"/>
                <a:cs typeface="Open Sans" panose="020B0606030504020204"/>
                <a:sym typeface="Open Sans" panose="020B0606030504020204"/>
              </a:rPr>
              <a:t>Standout Suggestions</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p:txBody>
      </p:sp>
      <p:sp>
        <p:nvSpPr>
          <p:cNvPr id="309" name="Google Shape;309;p72"/>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403020202020204"/>
              <a:buNone/>
            </a:pPr>
            <a:endParaRPr sz="1200" b="0" i="0" u="none" strike="noStrike" cap="none">
              <a:solidFill>
                <a:srgbClr val="02B4E5"/>
              </a:solidFill>
              <a:latin typeface="Helvetica Neue" panose="020B0403020202020204"/>
              <a:ea typeface="Helvetica Neue" panose="020B0403020202020204"/>
              <a:cs typeface="Helvetica Neue" panose="020B0403020202020204"/>
              <a:sym typeface="Helvetica Neue" panose="020B0403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08" name="Shape 208"/>
        <p:cNvGrpSpPr/>
        <p:nvPr/>
      </p:nvGrpSpPr>
      <p:grpSpPr>
        <a:xfrm>
          <a:off x="0" y="0"/>
          <a:ext cx="0" cy="0"/>
          <a:chOff x="0" y="0"/>
          <a:chExt cx="0" cy="0"/>
        </a:xfrm>
      </p:grpSpPr>
      <p:sp>
        <p:nvSpPr>
          <p:cNvPr id="209" name="Google Shape;209;p55"/>
          <p:cNvSpPr txBox="1"/>
          <p:nvPr>
            <p:ph type="title"/>
          </p:nvPr>
        </p:nvSpPr>
        <p:spPr>
          <a:xfrm>
            <a:off x="264895" y="4035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Background (cont’d)</a:t>
            </a:r>
            <a:endParaRPr lang="en-GB"/>
          </a:p>
        </p:txBody>
      </p:sp>
      <p:sp>
        <p:nvSpPr>
          <p:cNvPr id="210" name="Google Shape;210;p55"/>
          <p:cNvSpPr txBox="1"/>
          <p:nvPr/>
        </p:nvSpPr>
        <p:spPr>
          <a:xfrm>
            <a:off x="228600" y="1562100"/>
            <a:ext cx="6876900" cy="2426400"/>
          </a:xfrm>
          <a:prstGeom prst="rect">
            <a:avLst/>
          </a:prstGeom>
          <a:noFill/>
          <a:ln>
            <a:noFill/>
          </a:ln>
        </p:spPr>
        <p:txBody>
          <a:bodyPr spcFirstLastPara="1" wrap="square" lIns="91425" tIns="91425" rIns="91425" bIns="91425" anchor="t" anchorCtr="0">
            <a:noAutofit/>
          </a:bodyPr>
          <a:lstStyle/>
          <a:p>
            <a:pPr marL="457200" lvl="0" indent="-342900" algn="just" rtl="0">
              <a:lnSpc>
                <a:spcPct val="170000"/>
              </a:lnSpc>
              <a:spcBef>
                <a:spcPts val="0"/>
              </a:spcBef>
              <a:spcAft>
                <a:spcPts val="0"/>
              </a:spcAft>
              <a:buClr>
                <a:srgbClr val="525C65"/>
              </a:buClr>
              <a:buSzPts val="1800"/>
              <a:buFont typeface="Open Sans" panose="020B0606030504020204"/>
              <a:buChar char="●"/>
            </a:pPr>
            <a:r>
              <a:rPr lang="en-US" altLang="en-GB" sz="18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The b</a:t>
            </a:r>
            <a:r>
              <a:rPr lang="en-GB" sz="18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elow</a:t>
            </a:r>
            <a:r>
              <a:rPr lang="en-US" altLang="en-GB" sz="18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diagram</a:t>
            </a:r>
            <a:r>
              <a:rPr lang="en-GB" sz="18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that will hopefully help </a:t>
            </a:r>
            <a:r>
              <a:rPr lang="en-US" altLang="en-GB" sz="18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to </a:t>
            </a:r>
            <a:r>
              <a:rPr lang="en-GB" sz="18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visualize some of SneakerPark's business processes.</a:t>
            </a:r>
            <a:r>
              <a:rPr lang="en-US" altLang="en-GB" sz="18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Howevers, </a:t>
            </a:r>
            <a:r>
              <a:rPr lang="en-GB" sz="18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it does not capture ALL processes and every nuance, but simply serves as another artifact.</a:t>
            </a:r>
            <a:endParaRPr sz="18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p:txBody>
      </p:sp>
      <p:pic>
        <p:nvPicPr>
          <p:cNvPr id="211" name="Google Shape;211;p55"/>
          <p:cNvPicPr preferRelativeResize="0"/>
          <p:nvPr/>
        </p:nvPicPr>
        <p:blipFill>
          <a:blip r:embed="rId1"/>
          <a:stretch>
            <a:fillRect/>
          </a:stretch>
        </p:blipFill>
        <p:spPr>
          <a:xfrm>
            <a:off x="152400" y="4140900"/>
            <a:ext cx="7467599" cy="47086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215" name="Shape 215"/>
        <p:cNvGrpSpPr/>
        <p:nvPr/>
      </p:nvGrpSpPr>
      <p:grpSpPr>
        <a:xfrm>
          <a:off x="0" y="0"/>
          <a:ext cx="0" cy="0"/>
          <a:chOff x="0" y="0"/>
          <a:chExt cx="0" cy="0"/>
        </a:xfrm>
      </p:grpSpPr>
      <p:sp>
        <p:nvSpPr>
          <p:cNvPr id="216" name="Google Shape;216;p56"/>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403020202020204"/>
              <a:buNone/>
            </a:pPr>
            <a:endParaRPr sz="1200" b="0" i="0" u="none" strike="noStrike" cap="none">
              <a:solidFill>
                <a:srgbClr val="02B4E5"/>
              </a:solidFill>
              <a:latin typeface="Helvetica Neue" panose="020B0403020202020204"/>
              <a:ea typeface="Helvetica Neue" panose="020B0403020202020204"/>
              <a:cs typeface="Helvetica Neue" panose="020B0403020202020204"/>
              <a:sym typeface="Helvetica Neue" panose="020B0403020202020204"/>
            </a:endParaRPr>
          </a:p>
        </p:txBody>
      </p:sp>
      <p:sp>
        <p:nvSpPr>
          <p:cNvPr id="217" name="Google Shape;217;p56"/>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403020202020204"/>
              <a:buNone/>
            </a:pPr>
            <a:endParaRPr sz="1200" b="0" i="0" u="none" strike="noStrike" cap="none">
              <a:solidFill>
                <a:srgbClr val="02B4E5"/>
              </a:solidFill>
              <a:latin typeface="Helvetica Neue" panose="020B0403020202020204"/>
              <a:ea typeface="Helvetica Neue" panose="020B0403020202020204"/>
              <a:cs typeface="Helvetica Neue" panose="020B0403020202020204"/>
              <a:sym typeface="Helvetica Neue" panose="020B0403020202020204"/>
            </a:endParaRPr>
          </a:p>
        </p:txBody>
      </p:sp>
      <p:sp>
        <p:nvSpPr>
          <p:cNvPr id="218" name="Google Shape;218;p56"/>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606030504020204"/>
              <a:buNone/>
            </a:pPr>
            <a:r>
              <a:rPr lang="en-GB" sz="3000" b="1">
                <a:solidFill>
                  <a:srgbClr val="FFFFFF"/>
                </a:solidFill>
                <a:latin typeface="Open Sans" panose="020B0606030504020204"/>
                <a:ea typeface="Open Sans" panose="020B0606030504020204"/>
                <a:cs typeface="Open Sans" panose="020B0606030504020204"/>
                <a:sym typeface="Open Sans" panose="020B0606030504020204"/>
              </a:rPr>
              <a:t>Step 1</a:t>
            </a:r>
            <a:endParaRPr sz="3000" b="1">
              <a:solidFill>
                <a:srgbClr val="FFFFFF"/>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50000"/>
              </a:lnSpc>
              <a:spcBef>
                <a:spcPts val="0"/>
              </a:spcBef>
              <a:spcAft>
                <a:spcPts val="0"/>
              </a:spcAft>
              <a:buClr>
                <a:srgbClr val="FFFFFF"/>
              </a:buClr>
              <a:buFont typeface="Open Sans" panose="020B0606030504020204"/>
              <a:buNone/>
            </a:pPr>
            <a:r>
              <a:rPr lang="en-GB" sz="3000">
                <a:solidFill>
                  <a:srgbClr val="FFFFFF"/>
                </a:solidFill>
                <a:latin typeface="Open Sans" panose="020B0606030504020204"/>
                <a:ea typeface="Open Sans" panose="020B0606030504020204"/>
                <a:cs typeface="Open Sans" panose="020B0606030504020204"/>
                <a:sym typeface="Open Sans" panose="020B0606030504020204"/>
              </a:rPr>
              <a:t>Enterprise Data Catalog          Part 1: Enterprise Data Model</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22" name="Shape 222"/>
        <p:cNvGrpSpPr/>
        <p:nvPr/>
      </p:nvGrpSpPr>
      <p:grpSpPr>
        <a:xfrm>
          <a:off x="0" y="0"/>
          <a:ext cx="0" cy="0"/>
          <a:chOff x="0" y="0"/>
          <a:chExt cx="0" cy="0"/>
        </a:xfrm>
      </p:grpSpPr>
      <p:sp>
        <p:nvSpPr>
          <p:cNvPr id="223" name="Google Shape;223;p57"/>
          <p:cNvSpPr txBox="1"/>
          <p:nvPr/>
        </p:nvSpPr>
        <p:spPr>
          <a:xfrm>
            <a:off x="-74295" y="564515"/>
            <a:ext cx="7772400" cy="1850390"/>
          </a:xfrm>
          <a:prstGeom prst="rect">
            <a:avLst/>
          </a:prstGeom>
          <a:noFill/>
          <a:ln>
            <a:noFill/>
          </a:ln>
        </p:spPr>
        <p:txBody>
          <a:bodyPr spcFirstLastPara="1" wrap="square" lIns="91425" tIns="91425" rIns="91425" bIns="91425" anchor="t" anchorCtr="0">
            <a:noAutofit/>
          </a:bodyPr>
          <a:lstStyle/>
          <a:p>
            <a:pPr marL="241300" marR="241300" lvl="0" indent="0" algn="just" rtl="0">
              <a:lnSpc>
                <a:spcPct val="170000"/>
              </a:lnSpc>
              <a:spcBef>
                <a:spcPts val="3800"/>
              </a:spcBef>
              <a:spcAft>
                <a:spcPts val="1100"/>
              </a:spcAft>
              <a:buNone/>
            </a:pPr>
            <a:r>
              <a:rPr lang="en-US" alt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Enterprise D</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ata </a:t>
            </a:r>
            <a:r>
              <a:rPr lang="en-US" alt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M</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odel </a:t>
            </a:r>
            <a:r>
              <a:rPr lang="en-US" alt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of </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SneakerPark</a:t>
            </a:r>
            <a:r>
              <a:rPr lang="en-US" alt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that provide</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a:t>
            </a:r>
            <a:r>
              <a:rPr lang="en-US" alt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the</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holistic view of its data systems and help grasp the organization's </a:t>
            </a:r>
            <a:r>
              <a:rPr 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important entities and relationships</a:t>
            </a:r>
            <a:r>
              <a:rPr lang="en-US" alt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a:t>
            </a:r>
            <a:endParaRPr lang="en-US" altLang="en-GB" sz="1600" b="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p:txBody>
      </p:sp>
      <p:pic>
        <p:nvPicPr>
          <p:cNvPr id="3" name="Picture 2"/>
          <p:cNvPicPr>
            <a:picLocks noChangeAspect="1"/>
          </p:cNvPicPr>
          <p:nvPr/>
        </p:nvPicPr>
        <p:blipFill>
          <a:blip r:embed="rId1"/>
          <a:stretch>
            <a:fillRect/>
          </a:stretch>
        </p:blipFill>
        <p:spPr>
          <a:xfrm>
            <a:off x="358140" y="2220595"/>
            <a:ext cx="7165340" cy="38569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28" name="Shape 228"/>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220980" y="1649095"/>
            <a:ext cx="7422515" cy="44691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234" name="Shape 234"/>
        <p:cNvGrpSpPr/>
        <p:nvPr/>
      </p:nvGrpSpPr>
      <p:grpSpPr>
        <a:xfrm>
          <a:off x="0" y="0"/>
          <a:ext cx="0" cy="0"/>
          <a:chOff x="0" y="0"/>
          <a:chExt cx="0" cy="0"/>
        </a:xfrm>
      </p:grpSpPr>
      <p:sp>
        <p:nvSpPr>
          <p:cNvPr id="235" name="Google Shape;235;p59"/>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403020202020204"/>
              <a:buNone/>
            </a:pPr>
            <a:endParaRPr sz="1200" b="0" i="0" u="none" strike="noStrike" cap="none">
              <a:solidFill>
                <a:srgbClr val="02B4E5"/>
              </a:solidFill>
              <a:latin typeface="Helvetica Neue" panose="020B0403020202020204"/>
              <a:ea typeface="Helvetica Neue" panose="020B0403020202020204"/>
              <a:cs typeface="Helvetica Neue" panose="020B0403020202020204"/>
              <a:sym typeface="Helvetica Neue" panose="020B0403020202020204"/>
            </a:endParaRPr>
          </a:p>
        </p:txBody>
      </p:sp>
      <p:sp>
        <p:nvSpPr>
          <p:cNvPr id="236" name="Google Shape;236;p59"/>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606030504020204"/>
              <a:buNone/>
            </a:pPr>
            <a:r>
              <a:rPr lang="en-GB" sz="3000" b="1">
                <a:solidFill>
                  <a:srgbClr val="FFFFFF"/>
                </a:solidFill>
                <a:latin typeface="Open Sans" panose="020B0606030504020204"/>
                <a:ea typeface="Open Sans" panose="020B0606030504020204"/>
                <a:cs typeface="Open Sans" panose="020B0606030504020204"/>
                <a:sym typeface="Open Sans" panose="020B0606030504020204"/>
              </a:rPr>
              <a:t>Step 2</a:t>
            </a:r>
            <a:endParaRPr sz="3000" b="1">
              <a:solidFill>
                <a:srgbClr val="FFFFFF"/>
              </a:solidFill>
              <a:latin typeface="Open Sans" panose="020B0606030504020204"/>
              <a:ea typeface="Open Sans" panose="020B0606030504020204"/>
              <a:cs typeface="Open Sans" panose="020B0606030504020204"/>
              <a:sym typeface="Open Sans" panose="020B0606030504020204"/>
            </a:endParaRPr>
          </a:p>
          <a:p>
            <a:pPr marL="0" marR="0" lvl="0" indent="0" algn="ctr" rtl="0">
              <a:lnSpc>
                <a:spcPct val="150000"/>
              </a:lnSpc>
              <a:spcBef>
                <a:spcPts val="0"/>
              </a:spcBef>
              <a:spcAft>
                <a:spcPts val="0"/>
              </a:spcAft>
              <a:buClr>
                <a:srgbClr val="FFFFFF"/>
              </a:buClr>
              <a:buFont typeface="Open Sans" panose="020B0606030504020204"/>
              <a:buNone/>
            </a:pPr>
            <a:r>
              <a:rPr lang="en-GB" sz="3000">
                <a:solidFill>
                  <a:srgbClr val="FFFFFF"/>
                </a:solidFill>
                <a:latin typeface="Open Sans" panose="020B0606030504020204"/>
                <a:ea typeface="Open Sans" panose="020B0606030504020204"/>
                <a:cs typeface="Open Sans" panose="020B0606030504020204"/>
                <a:sym typeface="Open Sans" panose="020B0606030504020204"/>
              </a:rPr>
              <a:t>Enterprise Data Catalog          Part 2: Metadata</a:t>
            </a:r>
            <a:endParaRPr sz="3000">
              <a:solidFill>
                <a:srgbClr val="FFFFFF"/>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0" name="Shape 240"/>
        <p:cNvGrpSpPr/>
        <p:nvPr/>
      </p:nvGrpSpPr>
      <p:grpSpPr>
        <a:xfrm>
          <a:off x="0" y="0"/>
          <a:ext cx="0" cy="0"/>
          <a:chOff x="0" y="0"/>
          <a:chExt cx="0" cy="0"/>
        </a:xfrm>
      </p:grpSpPr>
      <p:sp>
        <p:nvSpPr>
          <p:cNvPr id="241" name="Google Shape;241;p60"/>
          <p:cNvSpPr txBox="1"/>
          <p:nvPr>
            <p:ph type="body" idx="1"/>
          </p:nvPr>
        </p:nvSpPr>
        <p:spPr>
          <a:xfrm>
            <a:off x="0" y="-11430"/>
            <a:ext cx="7822565" cy="937260"/>
          </a:xfrm>
          <a:prstGeom prst="rect">
            <a:avLst/>
          </a:prstGeom>
        </p:spPr>
        <p:txBody>
          <a:bodyPr spcFirstLastPara="1" wrap="square" lIns="91425" tIns="91425" rIns="91425" bIns="91425" anchor="t" anchorCtr="0">
            <a:noAutofit/>
          </a:bodyPr>
          <a:lstStyle/>
          <a:p>
            <a:pPr marL="241300" marR="241300" lvl="0" indent="0" algn="l" rtl="0">
              <a:lnSpc>
                <a:spcPct val="180000"/>
              </a:lnSpc>
              <a:spcBef>
                <a:spcPts val="3800"/>
              </a:spcBef>
              <a:spcAft>
                <a:spcPts val="0"/>
              </a:spcAft>
              <a:buNone/>
            </a:pPr>
            <a:r>
              <a:rPr lang="en-US" alt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T</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he first version of the Metadata Catalog by documenting the</a:t>
            </a:r>
            <a:r>
              <a:rPr lang="en-US" alt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a:t>
            </a:r>
            <a:r>
              <a:rPr 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metadata from all systems in the "Data Dictionary" and the “Enterprise Data Catalo</a:t>
            </a:r>
            <a:r>
              <a:rPr lang="en-US" alt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g</a:t>
            </a:r>
            <a:endParaRPr lang="en-US" altLang="en-GB"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l" rtl="0">
              <a:lnSpc>
                <a:spcPct val="170000"/>
              </a:lnSpc>
              <a:spcBef>
                <a:spcPts val="3800"/>
              </a:spcBef>
              <a:spcAft>
                <a:spcPts val="1100"/>
              </a:spcAft>
              <a:buClr>
                <a:schemeClr val="dk1"/>
              </a:buClr>
              <a:buSzPts val="1100"/>
              <a:buFont typeface="Arial" panose="020B0604020202020204"/>
              <a:buNone/>
            </a:pPr>
            <a:endParaRPr lang="en-US" sz="160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p:txBody>
      </p:sp>
      <p:pic>
        <p:nvPicPr>
          <p:cNvPr id="6" name="Picture 5"/>
          <p:cNvPicPr>
            <a:picLocks noChangeAspect="1"/>
          </p:cNvPicPr>
          <p:nvPr/>
        </p:nvPicPr>
        <p:blipFill>
          <a:blip r:embed="rId1"/>
          <a:stretch>
            <a:fillRect/>
          </a:stretch>
        </p:blipFill>
        <p:spPr>
          <a:xfrm>
            <a:off x="69850" y="1644650"/>
            <a:ext cx="7655560" cy="1263650"/>
          </a:xfrm>
          <a:prstGeom prst="rect">
            <a:avLst/>
          </a:prstGeom>
        </p:spPr>
      </p:pic>
      <p:pic>
        <p:nvPicPr>
          <p:cNvPr id="2" name="Picture 1"/>
          <p:cNvPicPr>
            <a:picLocks noChangeAspect="1"/>
          </p:cNvPicPr>
          <p:nvPr/>
        </p:nvPicPr>
        <p:blipFill>
          <a:blip r:embed="rId2"/>
          <a:stretch>
            <a:fillRect/>
          </a:stretch>
        </p:blipFill>
        <p:spPr>
          <a:xfrm>
            <a:off x="69850" y="2941320"/>
            <a:ext cx="7574915" cy="1508760"/>
          </a:xfrm>
          <a:prstGeom prst="rect">
            <a:avLst/>
          </a:prstGeom>
        </p:spPr>
      </p:pic>
      <p:pic>
        <p:nvPicPr>
          <p:cNvPr id="3" name="Picture 2"/>
          <p:cNvPicPr>
            <a:picLocks noChangeAspect="1"/>
          </p:cNvPicPr>
          <p:nvPr/>
        </p:nvPicPr>
        <p:blipFill>
          <a:blip r:embed="rId3"/>
          <a:stretch>
            <a:fillRect/>
          </a:stretch>
        </p:blipFill>
        <p:spPr>
          <a:xfrm>
            <a:off x="38735" y="4525010"/>
            <a:ext cx="7592695" cy="2007870"/>
          </a:xfrm>
          <a:prstGeom prst="rect">
            <a:avLst/>
          </a:prstGeom>
        </p:spPr>
      </p:pic>
      <p:pic>
        <p:nvPicPr>
          <p:cNvPr id="4" name="Picture 3"/>
          <p:cNvPicPr>
            <a:picLocks noChangeAspect="1"/>
          </p:cNvPicPr>
          <p:nvPr/>
        </p:nvPicPr>
        <p:blipFill>
          <a:blip r:embed="rId4"/>
          <a:stretch>
            <a:fillRect/>
          </a:stretch>
        </p:blipFill>
        <p:spPr>
          <a:xfrm>
            <a:off x="26035" y="6607810"/>
            <a:ext cx="7605395" cy="1289685"/>
          </a:xfrm>
          <a:prstGeom prst="rect">
            <a:avLst/>
          </a:prstGeom>
        </p:spPr>
      </p:pic>
      <p:pic>
        <p:nvPicPr>
          <p:cNvPr id="5" name="Picture 4"/>
          <p:cNvPicPr>
            <a:picLocks noChangeAspect="1"/>
          </p:cNvPicPr>
          <p:nvPr/>
        </p:nvPicPr>
        <p:blipFill>
          <a:blip r:embed="rId5"/>
          <a:stretch>
            <a:fillRect/>
          </a:stretch>
        </p:blipFill>
        <p:spPr>
          <a:xfrm>
            <a:off x="38735" y="7981950"/>
            <a:ext cx="7588250" cy="1189990"/>
          </a:xfrm>
          <a:prstGeom prst="rect">
            <a:avLst/>
          </a:prstGeom>
        </p:spPr>
      </p:pic>
      <p:sp>
        <p:nvSpPr>
          <p:cNvPr id="7" name="Text Box 6"/>
          <p:cNvSpPr txBox="1"/>
          <p:nvPr/>
        </p:nvSpPr>
        <p:spPr>
          <a:xfrm>
            <a:off x="-1905" y="815340"/>
            <a:ext cx="7712710" cy="1555750"/>
          </a:xfrm>
          <a:prstGeom prst="rect">
            <a:avLst/>
          </a:prstGeom>
          <a:noFill/>
        </p:spPr>
        <p:txBody>
          <a:bodyPr wrap="square" rtlCol="0" anchor="t">
            <a:spAutoFit/>
          </a:bodyPr>
          <a:p>
            <a:pPr marL="241300" marR="241300" lvl="0" indent="0" algn="l" rtl="0">
              <a:lnSpc>
                <a:spcPct val="170000"/>
              </a:lnSpc>
              <a:spcBef>
                <a:spcPts val="3800"/>
              </a:spcBef>
              <a:spcAft>
                <a:spcPts val="1100"/>
              </a:spcAft>
              <a:buClr>
                <a:schemeClr val="dk1"/>
              </a:buClr>
              <a:buSzPts val="1100"/>
              <a:buFont typeface="Arial" panose="020B0604020202020204"/>
              <a:buNone/>
            </a:pPr>
            <a:r>
              <a:rPr lang="de-DE" sz="1600" b="1" dirty="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Data Dictionary:</a:t>
            </a:r>
            <a:r>
              <a:rPr lang="en-US" altLang="de-DE" sz="1600" b="1" dirty="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 </a:t>
            </a:r>
            <a:r>
              <a:rPr sz="1600" i="1">
                <a:solidFill>
                  <a:srgbClr val="FF0000"/>
                </a:solidFill>
                <a:highlight>
                  <a:srgbClr val="FFFFFF"/>
                </a:highlight>
                <a:latin typeface="Open Sans" panose="020B0606030504020204"/>
                <a:ea typeface="Open Sans" panose="020B0606030504020204"/>
                <a:cs typeface="Open Sans" panose="020B0606030504020204"/>
                <a:sym typeface="Open Sans" panose="020B0606030504020204"/>
              </a:rPr>
              <a:t>Please </a:t>
            </a:r>
            <a:r>
              <a:rPr lang="en-US" sz="1600" i="1">
                <a:solidFill>
                  <a:srgbClr val="FF0000"/>
                </a:solidFill>
                <a:highlight>
                  <a:srgbClr val="FFFFFF"/>
                </a:highlight>
                <a:latin typeface="Open Sans" panose="020B0606030504020204"/>
                <a:ea typeface="Open Sans" panose="020B0606030504020204"/>
                <a:cs typeface="Open Sans" panose="020B0606030504020204"/>
                <a:sym typeface="Open Sans" panose="020B0606030504020204"/>
              </a:rPr>
              <a:t>refer to </a:t>
            </a:r>
            <a:r>
              <a:rPr sz="1600" i="1">
                <a:solidFill>
                  <a:srgbClr val="FF0000"/>
                </a:solidFill>
                <a:highlight>
                  <a:srgbClr val="FFFFFF"/>
                </a:highlight>
                <a:latin typeface="Open Sans" panose="020B0606030504020204"/>
                <a:ea typeface="Open Sans" panose="020B0606030504020204"/>
                <a:cs typeface="Open Sans" panose="020B0606030504020204"/>
                <a:sym typeface="Open Sans" panose="020B0606030504020204"/>
              </a:rPr>
              <a:t>‘EnterpriseDataCatalog.xlsx’ File</a:t>
            </a:r>
            <a:endParaRPr sz="1600" i="1">
              <a:solidFill>
                <a:srgbClr val="FF0000"/>
              </a:solidFill>
              <a:highlight>
                <a:srgbClr val="FFFFFF"/>
              </a:highlight>
              <a:latin typeface="Open Sans" panose="020B0606030504020204"/>
              <a:ea typeface="Open Sans" panose="020B0606030504020204"/>
              <a:cs typeface="Open Sans" panose="020B0606030504020204"/>
              <a:sym typeface="Open Sans" panose="020B0606030504020204"/>
            </a:endParaRPr>
          </a:p>
          <a:p>
            <a:pPr marL="241300" marR="241300" lvl="0" indent="0" algn="l" rtl="0">
              <a:lnSpc>
                <a:spcPct val="170000"/>
              </a:lnSpc>
              <a:spcBef>
                <a:spcPts val="3800"/>
              </a:spcBef>
              <a:spcAft>
                <a:spcPts val="1100"/>
              </a:spcAft>
              <a:buClr>
                <a:schemeClr val="dk1"/>
              </a:buClr>
              <a:buSzPts val="1100"/>
              <a:buFont typeface="Arial" panose="020B0604020202020204"/>
              <a:buNone/>
            </a:pPr>
            <a:endParaRPr lang="en-US" altLang="de-DE" sz="1600" b="1" dirty="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0" y="60960"/>
            <a:ext cx="3886200" cy="509270"/>
          </a:xfrm>
          <a:prstGeom prst="rect">
            <a:avLst/>
          </a:prstGeom>
          <a:noFill/>
        </p:spPr>
        <p:txBody>
          <a:bodyPr wrap="square" rtlCol="0" anchor="t">
            <a:spAutoFit/>
          </a:bodyPr>
          <a:p>
            <a:pPr marL="241300" marR="241300" lvl="0" indent="0" algn="just" rtl="0">
              <a:lnSpc>
                <a:spcPct val="170000"/>
              </a:lnSpc>
              <a:spcBef>
                <a:spcPts val="3800"/>
              </a:spcBef>
              <a:spcAft>
                <a:spcPts val="0"/>
              </a:spcAft>
              <a:buNone/>
            </a:pPr>
            <a:r>
              <a:rPr lang="de-DE" sz="1600" b="1" dirty="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Business </a:t>
            </a:r>
            <a:r>
              <a:rPr lang="de-DE" sz="1600" b="1" dirty="0" err="1">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Metadata</a:t>
            </a:r>
            <a:r>
              <a:rPr lang="de-DE" sz="1600" b="1" dirty="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rPr>
              <a:t>:</a:t>
            </a:r>
            <a:endParaRPr lang="de-DE" sz="1600" b="1" dirty="0">
              <a:solidFill>
                <a:srgbClr val="525C65"/>
              </a:solidFill>
              <a:highlight>
                <a:srgbClr val="FFFFFF"/>
              </a:highlight>
              <a:latin typeface="Open Sans" panose="020B0606030504020204"/>
              <a:ea typeface="Open Sans" panose="020B0606030504020204"/>
              <a:cs typeface="Open Sans" panose="020B0606030504020204"/>
              <a:sym typeface="Open Sans" panose="020B0606030504020204"/>
            </a:endParaRPr>
          </a:p>
        </p:txBody>
      </p:sp>
      <p:pic>
        <p:nvPicPr>
          <p:cNvPr id="6" name="Picture 5"/>
          <p:cNvPicPr>
            <a:picLocks noChangeAspect="1"/>
          </p:cNvPicPr>
          <p:nvPr/>
        </p:nvPicPr>
        <p:blipFill>
          <a:blip r:embed="rId1"/>
          <a:stretch>
            <a:fillRect/>
          </a:stretch>
        </p:blipFill>
        <p:spPr>
          <a:xfrm>
            <a:off x="69850" y="781050"/>
            <a:ext cx="7640320" cy="180975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5234</Words>
  <Application>WPS Presentation</Application>
  <PresentationFormat/>
  <Paragraphs>105</Paragraphs>
  <Slides>21</Slides>
  <Notes>0</Notes>
  <HiddenSlides>0</HiddenSlides>
  <MMClips>0</MMClips>
  <ScaleCrop>false</ScaleCrop>
  <HeadingPairs>
    <vt:vector size="6" baseType="variant">
      <vt:variant>
        <vt:lpstr>已用的字体</vt:lpstr>
      </vt:variant>
      <vt:variant>
        <vt:i4>10</vt:i4>
      </vt:variant>
      <vt:variant>
        <vt:lpstr>主题</vt:lpstr>
      </vt:variant>
      <vt:variant>
        <vt:i4>4</vt:i4>
      </vt:variant>
      <vt:variant>
        <vt:lpstr>幻灯片标题</vt:lpstr>
      </vt:variant>
      <vt:variant>
        <vt:i4>21</vt:i4>
      </vt:variant>
    </vt:vector>
  </HeadingPairs>
  <TitlesOfParts>
    <vt:vector size="35" baseType="lpstr">
      <vt:lpstr>Arial</vt:lpstr>
      <vt:lpstr>SimSun</vt:lpstr>
      <vt:lpstr>Wingdings</vt:lpstr>
      <vt:lpstr>Arial</vt:lpstr>
      <vt:lpstr>Open Sans</vt:lpstr>
      <vt:lpstr>Helvetica Neue</vt:lpstr>
      <vt:lpstr>Open Sans Light</vt:lpstr>
      <vt:lpstr>Microsoft YaHei</vt:lpstr>
      <vt:lpstr>Arial Unicode MS</vt:lpstr>
      <vt:lpstr>Open Sans</vt:lpstr>
      <vt:lpstr>Simple Light</vt:lpstr>
      <vt:lpstr>Simple Light</vt:lpstr>
      <vt:lpstr>Simple Light</vt:lpstr>
      <vt:lpstr>White</vt:lpstr>
      <vt:lpstr>Data Governance @ SneakerPark</vt:lpstr>
      <vt:lpstr>Background</vt:lpstr>
      <vt:lpstr>Background (cont’d)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Governance @ SneakerPark</dc:title>
  <dc:creator/>
  <cp:lastModifiedBy>fuongcao</cp:lastModifiedBy>
  <cp:revision>11</cp:revision>
  <dcterms:created xsi:type="dcterms:W3CDTF">2024-09-04T09:58:00Z</dcterms:created>
  <dcterms:modified xsi:type="dcterms:W3CDTF">2024-09-09T01:14:58Z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EB36AC41A8384EF3BDF74197B26C5889_12</vt:lpwstr>
  </property>
  <property fmtid="{D5CDD505-2E9C-101B-9397-08002B2CF9AE}" pid="3" name="KSOProductBuildVer">
    <vt:lpwstr>1033-12.2.0.13472</vt:lpwstr>
  </property>
</Properties>
</file>