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1" r:id="rId5"/>
    <p:sldId id="261" r:id="rId6"/>
    <p:sldId id="303" r:id="rId7"/>
    <p:sldId id="315" r:id="rId8"/>
    <p:sldId id="317" r:id="rId9"/>
    <p:sldId id="265" r:id="rId10"/>
    <p:sldId id="305" r:id="rId11"/>
    <p:sldId id="318" r:id="rId12"/>
    <p:sldId id="319" r:id="rId13"/>
    <p:sldId id="320" r:id="rId14"/>
    <p:sldId id="321" r:id="rId15"/>
    <p:sldId id="273" r:id="rId16"/>
    <p:sldId id="312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9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3075806"/>
            <a:ext cx="6984776" cy="1008112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chemeClr val="accent1"/>
                </a:solidFill>
                <a:ea typeface="맑은 고딕" pitchFamily="50" charset="-127"/>
              </a:rPr>
              <a:t>Accessories Shopping</a:t>
            </a:r>
            <a:br>
              <a:rPr lang="en-US" altLang="ko-KR" b="1" dirty="0">
                <a:solidFill>
                  <a:schemeClr val="accent1"/>
                </a:solidFill>
                <a:ea typeface="맑은 고딕" pitchFamily="50" charset="-127"/>
              </a:rPr>
            </a:b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B2DC3-FF23-47DC-A5E3-B5011124C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155926"/>
            <a:ext cx="1224136" cy="903818"/>
          </a:xfrm>
          <a:prstGeom prst="rect">
            <a:avLst/>
          </a:prstGeom>
          <a:effectLst>
            <a:outerShdw blurRad="50800" dist="50800" dir="384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6C742-F437-4D26-9311-19D635911ABD}"/>
              </a:ext>
            </a:extLst>
          </p:cNvPr>
          <p:cNvSpPr txBox="1"/>
          <p:nvPr/>
        </p:nvSpPr>
        <p:spPr>
          <a:xfrm>
            <a:off x="323528" y="38838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 404 NOT FOUND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Booking  process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1278A-C006-4941-B35B-17AC120C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79692" cy="18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dirty="0"/>
              <a:t>Admin booking status management  process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9736E-D1A3-437D-865B-4B079FC6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3" y="1995686"/>
            <a:ext cx="7773213" cy="16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D36DD-1071-455E-A134-40B11F911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2893C0-317D-4201-BF73-D80D589E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42238"/>
              </p:ext>
            </p:extLst>
          </p:nvPr>
        </p:nvGraphicFramePr>
        <p:xfrm>
          <a:off x="179512" y="987574"/>
          <a:ext cx="864096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7122911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66218489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66032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Viet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 CRUD products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Client controller /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products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Truc</a:t>
                      </a:r>
                      <a:r>
                        <a:rPr lang="en-US" sz="1100" dirty="0"/>
                        <a:t> Phuong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 CRUD vendors , 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/>
                        <a:t>Client controller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vendors controller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brand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Anh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 CRUD booking , booking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/>
                        <a:t>Client controller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booking controller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booking details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7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Hoai</a:t>
                      </a:r>
                      <a:r>
                        <a:rPr lang="en-US" sz="1100" dirty="0"/>
                        <a:t> 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-Login : system , </a:t>
                      </a:r>
                      <a:r>
                        <a:rPr lang="en-US" sz="1100" dirty="0" err="1"/>
                        <a:t>facebook</a:t>
                      </a:r>
                      <a:br>
                        <a:rPr lang="en-US" sz="1100" dirty="0"/>
                      </a:br>
                      <a:r>
                        <a:rPr lang="en-US" sz="1100" dirty="0" err="1"/>
                        <a:t>gmail</a:t>
                      </a:r>
                      <a:r>
                        <a:rPr lang="en-US" sz="1100" dirty="0"/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-Client controller /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login controller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Phuong </a:t>
                      </a:r>
                      <a:r>
                        <a:rPr lang="en-US" sz="1100" dirty="0" err="1"/>
                        <a:t>Duy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-CRUD user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-Admin controller /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user controller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promotion controller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7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Thanh Thinh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- Confirm booking  ,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-Admin controller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</a:t>
                      </a:r>
                      <a:r>
                        <a:rPr lang="en-US" sz="1100"/>
                        <a:t>ayment </a:t>
                      </a:r>
                      <a:r>
                        <a:rPr lang="en-US" sz="1100" dirty="0"/>
                        <a:t>controller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state controller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0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Planning process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787563"/>
              <a:ext cx="1426039" cy="406075"/>
              <a:chOff x="45183" y="2680803"/>
              <a:chExt cx="1426039" cy="40607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80987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15" y="2680803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Design database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2792416" y="2308865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880" y="2821665"/>
              <a:ext cx="1438782" cy="371973"/>
              <a:chOff x="9208" y="2714905"/>
              <a:chExt cx="1438782" cy="37197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80987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208" y="2714905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Testing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748063"/>
              <a:ext cx="1402807" cy="445575"/>
              <a:chOff x="45183" y="2641303"/>
              <a:chExt cx="1402807" cy="44557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80987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69363" y="2641303"/>
                <a:ext cx="1129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Release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0443" y="2733993"/>
              <a:ext cx="1409219" cy="459645"/>
              <a:chOff x="38771" y="2627233"/>
              <a:chExt cx="1409219" cy="45964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80987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8771" y="2627233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Coding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780100"/>
              <a:ext cx="1402807" cy="461665"/>
              <a:chOff x="45183" y="2673340"/>
              <a:chExt cx="1402807" cy="46166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80987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673340"/>
                <a:ext cx="1402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Sitemap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Design UI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7" name="Rectangle 18">
            <a:extLst>
              <a:ext uri="{FF2B5EF4-FFF2-40B4-BE49-F238E27FC236}">
                <a16:creationId xmlns:a16="http://schemas.microsoft.com/office/drawing/2014/main" id="{198F91BC-96E6-452E-94E7-6E155F0A4223}"/>
              </a:ext>
            </a:extLst>
          </p:cNvPr>
          <p:cNvSpPr/>
          <p:nvPr/>
        </p:nvSpPr>
        <p:spPr>
          <a:xfrm>
            <a:off x="1126291" y="1658213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Frame 17">
            <a:extLst>
              <a:ext uri="{FF2B5EF4-FFF2-40B4-BE49-F238E27FC236}">
                <a16:creationId xmlns:a16="http://schemas.microsoft.com/office/drawing/2014/main" id="{15C7DFE7-3574-4003-92F1-6A4D79880737}"/>
              </a:ext>
            </a:extLst>
          </p:cNvPr>
          <p:cNvSpPr/>
          <p:nvPr/>
        </p:nvSpPr>
        <p:spPr>
          <a:xfrm>
            <a:off x="6037454" y="228400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Disadvantages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ECCA2-49AA-4DBD-BF2A-D85E8A89106E}"/>
              </a:ext>
            </a:extLst>
          </p:cNvPr>
          <p:cNvSpPr txBox="1"/>
          <p:nvPr/>
        </p:nvSpPr>
        <p:spPr>
          <a:xfrm>
            <a:off x="323528" y="1648420"/>
            <a:ext cx="680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time do project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Teamworks</a:t>
            </a:r>
            <a:r>
              <a:rPr lang="en-US" dirty="0"/>
              <a:t> (coordination is not 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Lacking of experiences</a:t>
            </a:r>
          </a:p>
        </p:txBody>
      </p:sp>
    </p:spTree>
    <p:extLst>
      <p:ext uri="{BB962C8B-B14F-4D97-AF65-F5344CB8AC3E}">
        <p14:creationId xmlns:p14="http://schemas.microsoft.com/office/powerpoint/2010/main" val="166266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95687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6492364" y="4489563"/>
            <a:ext cx="2544132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>
                <a:solidFill>
                  <a:schemeClr val="bg1"/>
                </a:solidFill>
                <a:cs typeface="Arial" pitchFamily="34" charset="0"/>
              </a:rPr>
              <a:t>Đàm Quang Cường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1EF66-0C78-4153-95FE-F12379DE2C24}"/>
              </a:ext>
            </a:extLst>
          </p:cNvPr>
          <p:cNvSpPr txBox="1"/>
          <p:nvPr/>
        </p:nvSpPr>
        <p:spPr>
          <a:xfrm>
            <a:off x="539552" y="2283718"/>
            <a:ext cx="4572000" cy="175432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Nguyen Viet Anh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Tran Le Thanh Thinh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Nguyen </a:t>
            </a:r>
            <a:r>
              <a:rPr lang="en-US" dirty="0" err="1"/>
              <a:t>Huu</a:t>
            </a:r>
            <a:r>
              <a:rPr lang="en-US" dirty="0"/>
              <a:t> Anh Minh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Tran Phuong </a:t>
            </a:r>
            <a:r>
              <a:rPr lang="en-US" dirty="0" err="1"/>
              <a:t>Duy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Ho Van </a:t>
            </a:r>
            <a:r>
              <a:rPr lang="en-US" dirty="0" err="1"/>
              <a:t>Hoai</a:t>
            </a:r>
            <a:r>
              <a:rPr lang="en-US" dirty="0"/>
              <a:t> 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Le Nguyen </a:t>
            </a:r>
            <a:r>
              <a:rPr lang="en-US" dirty="0" err="1"/>
              <a:t>Truc</a:t>
            </a:r>
            <a:r>
              <a:rPr lang="en-US" dirty="0"/>
              <a:t> Phuong</a:t>
            </a:r>
          </a:p>
        </p:txBody>
      </p:sp>
    </p:spTree>
    <p:extLst>
      <p:ext uri="{BB962C8B-B14F-4D97-AF65-F5344CB8AC3E}">
        <p14:creationId xmlns:p14="http://schemas.microsoft.com/office/powerpoint/2010/main" val="13476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ea typeface="+mn-ea"/>
                <a:cs typeface="Arial" pitchFamily="34" charset="0"/>
              </a:rPr>
              <a:t>CONTENTS</a:t>
            </a:r>
          </a:p>
        </p:txBody>
      </p:sp>
      <p:sp>
        <p:nvSpPr>
          <p:cNvPr id="5" name="Oval 4"/>
          <p:cNvSpPr/>
          <p:nvPr/>
        </p:nvSpPr>
        <p:spPr>
          <a:xfrm>
            <a:off x="3419872" y="1181027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2243" y="1796462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5870" y="2464643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5491" y="3140468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37519" y="4039212"/>
            <a:ext cx="32259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72AFF-D047-4DD5-9B82-43B894E4E0BD}"/>
              </a:ext>
            </a:extLst>
          </p:cNvPr>
          <p:cNvGrpSpPr/>
          <p:nvPr/>
        </p:nvGrpSpPr>
        <p:grpSpPr>
          <a:xfrm>
            <a:off x="3419872" y="1198795"/>
            <a:ext cx="5184576" cy="461665"/>
            <a:chOff x="3419872" y="1198795"/>
            <a:chExt cx="518457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995936" y="1317904"/>
              <a:ext cx="46085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Introduce project topic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1198795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3F1365-3026-4E13-AD5A-2CDCEA5EFD10}"/>
              </a:ext>
            </a:extLst>
          </p:cNvPr>
          <p:cNvGrpSpPr/>
          <p:nvPr/>
        </p:nvGrpSpPr>
        <p:grpSpPr>
          <a:xfrm>
            <a:off x="2958398" y="1814163"/>
            <a:ext cx="5210157" cy="468654"/>
            <a:chOff x="2962243" y="1785697"/>
            <a:chExt cx="5210157" cy="468654"/>
          </a:xfrm>
        </p:grpSpPr>
        <p:sp>
          <p:nvSpPr>
            <p:cNvPr id="15" name="TextBox 14"/>
            <p:cNvSpPr txBox="1"/>
            <p:nvPr/>
          </p:nvSpPr>
          <p:spPr>
            <a:xfrm>
              <a:off x="3563888" y="1785697"/>
              <a:ext cx="46085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Introduce member</a:t>
              </a:r>
              <a:b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62243" y="1792686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1FB19AC-9D3B-4635-9AB3-5B31FF6A87D2}"/>
              </a:ext>
            </a:extLst>
          </p:cNvPr>
          <p:cNvSpPr/>
          <p:nvPr/>
        </p:nvSpPr>
        <p:spPr>
          <a:xfrm>
            <a:off x="1691685" y="3833271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5845E6-882E-4386-A4B9-EEEED63A2F69}"/>
              </a:ext>
            </a:extLst>
          </p:cNvPr>
          <p:cNvGrpSpPr/>
          <p:nvPr/>
        </p:nvGrpSpPr>
        <p:grpSpPr>
          <a:xfrm>
            <a:off x="2539049" y="2464373"/>
            <a:ext cx="3840352" cy="561729"/>
            <a:chOff x="2539049" y="2464373"/>
            <a:chExt cx="3840352" cy="561729"/>
          </a:xfrm>
        </p:grpSpPr>
        <p:sp>
          <p:nvSpPr>
            <p:cNvPr id="24" name="TextBox 23"/>
            <p:cNvSpPr txBox="1"/>
            <p:nvPr/>
          </p:nvSpPr>
          <p:spPr>
            <a:xfrm>
              <a:off x="2539049" y="2464373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45EDB3-48CE-4F2F-8868-43327B43BF40}"/>
                </a:ext>
              </a:extLst>
            </p:cNvPr>
            <p:cNvSpPr txBox="1"/>
            <p:nvPr/>
          </p:nvSpPr>
          <p:spPr>
            <a:xfrm>
              <a:off x="3153443" y="2564437"/>
              <a:ext cx="322595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Overviews</a:t>
              </a:r>
              <a:b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ADBFB3A-8567-4DC1-8331-BF2A9BE1053F}"/>
              </a:ext>
            </a:extLst>
          </p:cNvPr>
          <p:cNvSpPr/>
          <p:nvPr/>
        </p:nvSpPr>
        <p:spPr>
          <a:xfrm>
            <a:off x="1187628" y="4513087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4C954F-0ECD-4959-92DE-B50E9BEBF008}"/>
              </a:ext>
            </a:extLst>
          </p:cNvPr>
          <p:cNvGrpSpPr/>
          <p:nvPr/>
        </p:nvGrpSpPr>
        <p:grpSpPr>
          <a:xfrm>
            <a:off x="2068095" y="3159814"/>
            <a:ext cx="3875147" cy="461665"/>
            <a:chOff x="2068095" y="3159814"/>
            <a:chExt cx="3875147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2068095" y="3159814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4A2210-F083-42CC-BCBC-532D96D1EC22}"/>
                </a:ext>
              </a:extLst>
            </p:cNvPr>
            <p:cNvSpPr txBox="1"/>
            <p:nvPr/>
          </p:nvSpPr>
          <p:spPr>
            <a:xfrm>
              <a:off x="2717284" y="3270716"/>
              <a:ext cx="32259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project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8478F8-4AA3-4B7E-B590-1C3A485D034B}"/>
              </a:ext>
            </a:extLst>
          </p:cNvPr>
          <p:cNvGrpSpPr/>
          <p:nvPr/>
        </p:nvGrpSpPr>
        <p:grpSpPr>
          <a:xfrm>
            <a:off x="1691680" y="3833271"/>
            <a:ext cx="5429404" cy="461665"/>
            <a:chOff x="1691680" y="3833271"/>
            <a:chExt cx="5429404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E9A6CA-A8CA-4451-BFDF-94160D3E0198}"/>
                </a:ext>
              </a:extLst>
            </p:cNvPr>
            <p:cNvSpPr txBox="1"/>
            <p:nvPr/>
          </p:nvSpPr>
          <p:spPr>
            <a:xfrm>
              <a:off x="1691680" y="3833271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E5414D-8A5D-4E02-B67C-D184993FC405}"/>
                </a:ext>
              </a:extLst>
            </p:cNvPr>
            <p:cNvSpPr txBox="1"/>
            <p:nvPr/>
          </p:nvSpPr>
          <p:spPr>
            <a:xfrm>
              <a:off x="2411760" y="3971341"/>
              <a:ext cx="47093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AEB5D9-4A2A-44F0-B3A6-E1452FF0EED9}"/>
              </a:ext>
            </a:extLst>
          </p:cNvPr>
          <p:cNvGrpSpPr/>
          <p:nvPr/>
        </p:nvGrpSpPr>
        <p:grpSpPr>
          <a:xfrm>
            <a:off x="1187628" y="4532398"/>
            <a:ext cx="5739430" cy="461665"/>
            <a:chOff x="1187628" y="4532398"/>
            <a:chExt cx="5739430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35C8E9-1109-467A-B5DC-BEBB3C6EE591}"/>
                </a:ext>
              </a:extLst>
            </p:cNvPr>
            <p:cNvSpPr txBox="1"/>
            <p:nvPr/>
          </p:nvSpPr>
          <p:spPr>
            <a:xfrm>
              <a:off x="1187628" y="4532398"/>
              <a:ext cx="5040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434D33-2A3F-4DB4-AA6E-6745488E7AD1}"/>
                </a:ext>
              </a:extLst>
            </p:cNvPr>
            <p:cNvSpPr txBox="1"/>
            <p:nvPr/>
          </p:nvSpPr>
          <p:spPr>
            <a:xfrm>
              <a:off x="1907704" y="4686812"/>
              <a:ext cx="50193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Disadvantages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1491630"/>
            <a:ext cx="31683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project is based on common platform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shopping mall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it’s built for selling electronic accessories(mobile phone adapter , battery , earphone, etc...).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Advanced Functions: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Payment method :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Paypal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MoMo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…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Promotion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Checkout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Admin management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QR code generator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recommendation algorithms ,etc. </a:t>
            </a:r>
          </a:p>
        </p:txBody>
      </p:sp>
      <p:sp>
        <p:nvSpPr>
          <p:cNvPr id="51" name="Rectangle 16"/>
          <p:cNvSpPr/>
          <p:nvPr/>
        </p:nvSpPr>
        <p:spPr>
          <a:xfrm rot="2700000">
            <a:off x="4664900" y="4004610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F3661763-57EA-47A2-9440-6EB682BD42E3}"/>
              </a:ext>
            </a:extLst>
          </p:cNvPr>
          <p:cNvSpPr/>
          <p:nvPr/>
        </p:nvSpPr>
        <p:spPr>
          <a:xfrm rot="2700000">
            <a:off x="2085804" y="2119117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A0C52-5F68-4505-8FA8-6C1FB883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LAYOUT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853B2-FE9F-44B4-AAB6-08F17590F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5"/>
            <a:ext cx="8352928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1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A0C52-5F68-4505-8FA8-6C1FB883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LAYOUT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4993F-7F31-436E-8BC9-7EC2907C5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32009"/>
            <a:ext cx="8064896" cy="33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Design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Mô</a:t>
            </a:r>
            <a:r>
              <a:rPr lang="en-US" altLang="ko-KR" dirty="0"/>
              <a:t> </a:t>
            </a:r>
            <a:r>
              <a:rPr lang="en-US" altLang="ko-KR" dirty="0" err="1"/>
              <a:t>hình</a:t>
            </a:r>
            <a:r>
              <a:rPr lang="en-US" altLang="ko-KR" dirty="0"/>
              <a:t> </a:t>
            </a:r>
            <a:r>
              <a:rPr lang="en-US" altLang="ko-KR" dirty="0" err="1"/>
              <a:t>ứng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5DC3C-CFAE-4870-AB0C-F055CF14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643495"/>
            <a:ext cx="8388424" cy="2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Flow systems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9EEA6-9420-4BB6-85E3-BA3030BE4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9662"/>
            <a:ext cx="734481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8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Login process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1862-4D7F-4A6D-BA6E-29CEA62E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779662"/>
            <a:ext cx="75342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94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261</Words>
  <Application>Microsoft Office PowerPoint</Application>
  <PresentationFormat>On-screen Show (16:9)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Tran Le Thanh Thinh</cp:lastModifiedBy>
  <cp:revision>176</cp:revision>
  <dcterms:created xsi:type="dcterms:W3CDTF">2016-12-05T23:26:54Z</dcterms:created>
  <dcterms:modified xsi:type="dcterms:W3CDTF">2020-08-28T09:17:18Z</dcterms:modified>
</cp:coreProperties>
</file>