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2o/snoop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2o/snoopy/blob/master/doc/internals/README.m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736" y="198884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Linux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系统用户行为审计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285293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日志集中处理与行为跟踪反脱离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98072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要内容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审计的要义。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本次分享的范围。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几种常见的日志记录方式以及优劣。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记录的原理。</a:t>
            </a:r>
          </a:p>
          <a:p>
            <a:pPr lvl="0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5.snoopy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部署实践。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6.snoopy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7.snoopy + 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日志审计系统的进一步展望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53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980727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Snoopy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的部署实践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11951"/>
            <a:ext cx="74168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实验主机：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3161" y="2004392"/>
            <a:ext cx="7039036" cy="2648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486915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部署命令：</a:t>
            </a:r>
          </a:p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参考：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github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官方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stable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版本：</a:t>
            </a:r>
          </a:p>
          <a:p>
            <a:r>
              <a:rPr lang="en-US" altLang="zh-CN" u="sng" dirty="0">
                <a:latin typeface="楷体" pitchFamily="49" charset="-122"/>
                <a:ea typeface="楷体" pitchFamily="49" charset="-122"/>
                <a:hlinkClick r:id="rId4"/>
              </a:rPr>
              <a:t>https://github.com/a2o/snoopy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5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980727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Snoopy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的部署实践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11951"/>
            <a:ext cx="741682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实验主机：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wget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 -O snoopy-install.sh https://github.com/a2o/snoopy/raw/install/doc/install/bin/snoopy-install.sh &amp;&amp;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chmod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 755 snoopy-install.sh &amp;&amp;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./snoopy-install.sh stable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 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执行完即完成安装，变更日志输出方式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日志默认达到：文件</a:t>
            </a: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These are default destinations: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CentOS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: /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/log/secure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Debian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: /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/log/auth.log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Ubuntu: /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/log/auth.log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5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98072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要内容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审计的要义。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本次分享的范围。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几种常见的日志记录方式以及优劣。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记录的原理。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部署实践。</a:t>
            </a:r>
          </a:p>
          <a:p>
            <a:pPr lvl="0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6.snoopy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7.snoopy + 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日志审计系统的进一步展望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3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7381" y="988731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snoopy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511951"/>
            <a:ext cx="74168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定义：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操作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demo：</a:t>
            </a: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操作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7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98072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要内容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审计的要义。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本次分享的范围。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几种常见的日志记录方式以及优劣。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记录的原理。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部署实践。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6.snoopy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  <a:p>
            <a:pPr lvl="0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7.snoopy +  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日志审计系统的进一步展望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7381" y="988731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snoopy +  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511951"/>
            <a:ext cx="74168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操作演示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5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98072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要内容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审计的要义。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本次分享的范围。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几种常见的日志记录方式以及优劣。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记录的原理。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部署实践。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6.snoopy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7.snoopy + 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  <a:p>
            <a:pPr lvl="0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日志审计系统的进一步展望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8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7381" y="988731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日志审计系统的进一步展望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39" y="3861048"/>
            <a:ext cx="6990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面对持续性的安全风险和威胁的时候：我们首先应该做的是我们需要知道谁进了我的系统，进来做了什么。如果这些都不知道，谈不上网络安全。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744734"/>
            <a:ext cx="71096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习近平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日网络安全和信息化工作座谈会上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的讲话：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第三，全天候全方位感知网络安全态势。知己知彼，才能百战不殆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没有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意识到风险是最大的风险。网络安全具有很强的隐蔽性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个技术漏洞、安全风险可能隐藏几年都发现不了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结果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是“谁进来了不知道、是敌是友不知道、干了什么不知道”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长期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“潜伏”在里面，一旦有事就发作了。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84673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结合我们的大数据团队，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或者后端数据扔到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ELK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建立可视化展示的效果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，建立行为监控审计系统，后续可以建立网络链接审计系统，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执行审计等等，越往后数据量越大。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2,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基于长期的数据收集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，发现并总结某些危险命令，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建立危险动作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特征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库，以此告警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策略并依据规则触发告警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640960" cy="43366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3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98072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要内容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审计的要义。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本次分享的范围。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几种常见的日志记录方式以及优劣。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记录的原理。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部署实践。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6.snoopy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7.snoopy + 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日志审计系统的进一步展望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98072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审计的要义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161167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核心：无感知，反逃脱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146" y="2708920"/>
            <a:ext cx="7346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审计的范围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：用户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行为审计这个概念相对广泛，有用户网络连接审计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语句执行审计等，这里：我们限定在所有用户的系统命令执行记录和跟踪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审计的关键：避免逃脱和持续跟踪系统命令执行和调用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审计的目标：记录系统和用户相关操作，对结果进行分析，处理，展示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6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98072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要内容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审计的要义。</a:t>
            </a:r>
          </a:p>
          <a:p>
            <a:pPr lvl="0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本次分享的范围。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几种常见的日志记录方式以及优劣。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记录的原理。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部署实践。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6.snoopy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7.snoopy + 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日志审计系统的进一步展望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98072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本次分享的范围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7346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本次分享，我们限定在如何持续跟踪用户系统命令执行和调用，并建立的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Rsyslog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服务器做日志集中堆放，不做详细分析处理和结果展示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[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交给我们的的数据分析团队吧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]</a:t>
            </a:r>
          </a:p>
          <a:p>
            <a:endParaRPr lang="zh-CN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我在做游戏运维期间跟网易游戏运维有过一些交流，他们对主机系统的各种日志收集基本使用系统自带的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服务器。玩的非常溜，整个日志收集体系要理解都得花一段时间。背后的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Data flow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相当复杂，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=&gt;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hadoop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=&gt; database =&gt;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rabbitmq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=&gt;ELK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某些技术栈单个人基本不可能全打通，都是团队化的搞。所以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我们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见微知著，由小及大的发散下。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45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98072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要内容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审计的要义。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本次分享的范围。</a:t>
            </a:r>
          </a:p>
          <a:p>
            <a:pPr lvl="0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几种常见的日志记录方式以及优劣。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记录的原理。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部署实践。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6.snoopy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7.snoopy + 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日志审计系统的进一步展望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5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980728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几种常见的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日志记录方式以及优劣。</a:t>
            </a:r>
          </a:p>
          <a:p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11951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 history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文件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history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分散在各个用户的家目录，不利于集中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查看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[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也可以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推到远程几种日志服务器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但是对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等应用调用不记录，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容易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被清除，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history –c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命令就清除了所有历史命令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script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命令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script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还有回放功能等，总的来说，还是跟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history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差不多</a:t>
            </a:r>
          </a:p>
          <a:p>
            <a:r>
              <a:rPr lang="zh-CN" altLang="zh-CN" dirty="0">
                <a:latin typeface="楷体" pitchFamily="49" charset="-122"/>
                <a:ea typeface="楷体" pitchFamily="49" charset="-122"/>
              </a:rPr>
              <a:t>另用户可以尝试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exit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一下，就可以脱离出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script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会话层。脱离记录</a:t>
            </a:r>
          </a:p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3.Snoopy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共享库注入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Snoopy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通过在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usr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/local/lib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目录下创建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snoopy.so,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并在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etc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ld.so.preload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里加入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/usr/local/lib/snoopy.so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这种预加载其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so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文件的方式先期调用自身监控系统内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所有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syscall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调用，调用无论发生在用户或者应用程序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这里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发散开来就可以做一些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webserver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方面的监控，现在网页木马非常多，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webshell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防不胜防。我们通过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snoopy 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都能记录所有命令被执行情况，通过使用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syslog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将日志推到远端集中的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rsyslog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服务器，进行主机安全事件的事后分析和总结不失为很好的工具。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98072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要内容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700808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审计的要义。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本次分享的范围。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几种常见的日志记录方式以及优劣。</a:t>
            </a:r>
          </a:p>
          <a:p>
            <a:pPr lvl="0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4.Snoopy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记录的原理。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5.snoopy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部署实践。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6.snoopy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webshell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的命令执行跟踪和记录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7.snoopy + 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rsyslog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搭建集中日志审计系统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8.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日志审计系统的进一步展望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2980"/>
            <a:ext cx="1595738" cy="494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980727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Snoopy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记录的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511951"/>
            <a:ext cx="741682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Github</a:t>
            </a:r>
            <a:r>
              <a:rPr lang="zh-CN" altLang="zh-CN" sz="20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  <a:hlinkClick r:id="rId3"/>
              </a:rPr>
              <a:t>https://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  <a:hlinkClick r:id="rId3"/>
              </a:rPr>
              <a:t>github.com/a2o/snoopy/blob/master/doc/internals/README.md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snoopy.so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会在所有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ELF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文件加载之前预加载，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确保一些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系统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调用被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snoopy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劫持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How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does Snoopy actually work?	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Snoopy installs itself as a preloaded library that provides a wrapper around 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execv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() and 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execve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() 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syscall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. Logging is done via syslog.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Snoopy should be completely transparent to users and to applications.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Architectural note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execv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() calls are now explicitly logged. Although, according to the man page for 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execv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(), it is supposed to call 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execve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(). To this date the reason why 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execv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() calls weren't being logged is unknown, but we are working to find out why.</a:t>
            </a:r>
            <a:endParaRPr lang="zh-CN" altLang="zh-CN" sz="2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12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1257</Words>
  <Application>Microsoft Office PowerPoint</Application>
  <PresentationFormat>全屏显示(4:3)</PresentationFormat>
  <Paragraphs>157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系统用户行为审计</dc:title>
  <dc:creator>logon</dc:creator>
  <cp:lastModifiedBy>logon</cp:lastModifiedBy>
  <cp:revision>36</cp:revision>
  <dcterms:created xsi:type="dcterms:W3CDTF">2017-05-08T01:51:45Z</dcterms:created>
  <dcterms:modified xsi:type="dcterms:W3CDTF">2017-05-09T08:17:46Z</dcterms:modified>
</cp:coreProperties>
</file>