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yom Gnevnov" userId="2f0d4a8a008de216" providerId="LiveId" clId="{D9886183-0D92-4C13-9004-165BEB7849A6}"/>
    <pc:docChg chg="undo redo custSel addSld delSld modSld">
      <pc:chgData name="Artyom Gnevnov" userId="2f0d4a8a008de216" providerId="LiveId" clId="{D9886183-0D92-4C13-9004-165BEB7849A6}" dt="2024-06-13T14:25:54.105" v="994" actId="1076"/>
      <pc:docMkLst>
        <pc:docMk/>
      </pc:docMkLst>
      <pc:sldChg chg="addSp modSp new mod">
        <pc:chgData name="Artyom Gnevnov" userId="2f0d4a8a008de216" providerId="LiveId" clId="{D9886183-0D92-4C13-9004-165BEB7849A6}" dt="2024-06-13T14:06:40.552" v="766" actId="1076"/>
        <pc:sldMkLst>
          <pc:docMk/>
          <pc:sldMk cId="3995624935" sldId="256"/>
        </pc:sldMkLst>
        <pc:spChg chg="mod">
          <ac:chgData name="Artyom Gnevnov" userId="2f0d4a8a008de216" providerId="LiveId" clId="{D9886183-0D92-4C13-9004-165BEB7849A6}" dt="2024-06-13T13:23:18.830" v="8" actId="1076"/>
          <ac:spMkLst>
            <pc:docMk/>
            <pc:sldMk cId="3995624935" sldId="256"/>
            <ac:spMk id="2" creationId="{A5B8DC5F-5CB4-45D0-9767-8F6A33708FBF}"/>
          </ac:spMkLst>
        </pc:spChg>
        <pc:spChg chg="mod">
          <ac:chgData name="Artyom Gnevnov" userId="2f0d4a8a008de216" providerId="LiveId" clId="{D9886183-0D92-4C13-9004-165BEB7849A6}" dt="2024-06-13T14:06:30.768" v="765" actId="1076"/>
          <ac:spMkLst>
            <pc:docMk/>
            <pc:sldMk cId="3995624935" sldId="256"/>
            <ac:spMk id="3" creationId="{80E91680-8871-4E30-A8F2-AAAC0584D444}"/>
          </ac:spMkLst>
        </pc:spChg>
        <pc:spChg chg="add mod">
          <ac:chgData name="Artyom Gnevnov" userId="2f0d4a8a008de216" providerId="LiveId" clId="{D9886183-0D92-4C13-9004-165BEB7849A6}" dt="2024-06-13T13:58:55.309" v="594" actId="20577"/>
          <ac:spMkLst>
            <pc:docMk/>
            <pc:sldMk cId="3995624935" sldId="256"/>
            <ac:spMk id="5" creationId="{CA77E007-E81A-4110-B0CD-2C299A0C9295}"/>
          </ac:spMkLst>
        </pc:spChg>
        <pc:picChg chg="add mod">
          <ac:chgData name="Artyom Gnevnov" userId="2f0d4a8a008de216" providerId="LiveId" clId="{D9886183-0D92-4C13-9004-165BEB7849A6}" dt="2024-06-13T14:06:40.552" v="766" actId="1076"/>
          <ac:picMkLst>
            <pc:docMk/>
            <pc:sldMk cId="3995624935" sldId="256"/>
            <ac:picMk id="6" creationId="{9555E91D-8575-429A-9F3D-2D32590CA4FF}"/>
          </ac:picMkLst>
        </pc:picChg>
      </pc:sldChg>
      <pc:sldChg chg="addSp modSp new mod">
        <pc:chgData name="Artyom Gnevnov" userId="2f0d4a8a008de216" providerId="LiveId" clId="{D9886183-0D92-4C13-9004-165BEB7849A6}" dt="2024-06-13T13:41:05.156" v="459" actId="14100"/>
        <pc:sldMkLst>
          <pc:docMk/>
          <pc:sldMk cId="2222515355" sldId="257"/>
        </pc:sldMkLst>
        <pc:spChg chg="mod">
          <ac:chgData name="Artyom Gnevnov" userId="2f0d4a8a008de216" providerId="LiveId" clId="{D9886183-0D92-4C13-9004-165BEB7849A6}" dt="2024-06-13T13:40:54.183" v="456" actId="1076"/>
          <ac:spMkLst>
            <pc:docMk/>
            <pc:sldMk cId="2222515355" sldId="257"/>
            <ac:spMk id="2" creationId="{5B7B89A9-BF0F-4A40-8E1B-7B4C08EBEC8E}"/>
          </ac:spMkLst>
        </pc:spChg>
        <pc:spChg chg="mod">
          <ac:chgData name="Artyom Gnevnov" userId="2f0d4a8a008de216" providerId="LiveId" clId="{D9886183-0D92-4C13-9004-165BEB7849A6}" dt="2024-06-13T13:40:59.015" v="457" actId="14100"/>
          <ac:spMkLst>
            <pc:docMk/>
            <pc:sldMk cId="2222515355" sldId="257"/>
            <ac:spMk id="3" creationId="{9692EEBB-71F4-45DE-89A2-A317B7045CD6}"/>
          </ac:spMkLst>
        </pc:spChg>
        <pc:picChg chg="add mod ord">
          <ac:chgData name="Artyom Gnevnov" userId="2f0d4a8a008de216" providerId="LiveId" clId="{D9886183-0D92-4C13-9004-165BEB7849A6}" dt="2024-06-13T13:41:05.156" v="459" actId="14100"/>
          <ac:picMkLst>
            <pc:docMk/>
            <pc:sldMk cId="2222515355" sldId="257"/>
            <ac:picMk id="5" creationId="{D9F0A8E4-F20A-4FDB-8D3F-F7FBB1A09E9C}"/>
          </ac:picMkLst>
        </pc:picChg>
      </pc:sldChg>
      <pc:sldChg chg="new del mod modShow">
        <pc:chgData name="Artyom Gnevnov" userId="2f0d4a8a008de216" providerId="LiveId" clId="{D9886183-0D92-4C13-9004-165BEB7849A6}" dt="2024-06-13T13:41:12.276" v="462" actId="2696"/>
        <pc:sldMkLst>
          <pc:docMk/>
          <pc:sldMk cId="1631930301" sldId="258"/>
        </pc:sldMkLst>
      </pc:sldChg>
      <pc:sldChg chg="addSp modSp new mod">
        <pc:chgData name="Artyom Gnevnov" userId="2f0d4a8a008de216" providerId="LiveId" clId="{D9886183-0D92-4C13-9004-165BEB7849A6}" dt="2024-06-13T13:37:23.372" v="429" actId="1076"/>
        <pc:sldMkLst>
          <pc:docMk/>
          <pc:sldMk cId="1208565393" sldId="259"/>
        </pc:sldMkLst>
        <pc:spChg chg="mod">
          <ac:chgData name="Artyom Gnevnov" userId="2f0d4a8a008de216" providerId="LiveId" clId="{D9886183-0D92-4C13-9004-165BEB7849A6}" dt="2024-06-13T13:33:07.712" v="223" actId="1076"/>
          <ac:spMkLst>
            <pc:docMk/>
            <pc:sldMk cId="1208565393" sldId="259"/>
            <ac:spMk id="2" creationId="{B947E801-DEC0-467B-BC27-9632728BD01C}"/>
          </ac:spMkLst>
        </pc:spChg>
        <pc:spChg chg="mod">
          <ac:chgData name="Artyom Gnevnov" userId="2f0d4a8a008de216" providerId="LiveId" clId="{D9886183-0D92-4C13-9004-165BEB7849A6}" dt="2024-06-13T13:37:19.649" v="427" actId="14100"/>
          <ac:spMkLst>
            <pc:docMk/>
            <pc:sldMk cId="1208565393" sldId="259"/>
            <ac:spMk id="3" creationId="{80B05300-DE36-4064-84DA-5E0077A60120}"/>
          </ac:spMkLst>
        </pc:spChg>
        <pc:picChg chg="add mod">
          <ac:chgData name="Artyom Gnevnov" userId="2f0d4a8a008de216" providerId="LiveId" clId="{D9886183-0D92-4C13-9004-165BEB7849A6}" dt="2024-06-13T13:37:23.372" v="429" actId="1076"/>
          <ac:picMkLst>
            <pc:docMk/>
            <pc:sldMk cId="1208565393" sldId="259"/>
            <ac:picMk id="1026" creationId="{E3547E2A-49EC-49E1-A53E-F5E890DA1BB7}"/>
          </ac:picMkLst>
        </pc:picChg>
      </pc:sldChg>
      <pc:sldChg chg="addSp delSp modSp new mod">
        <pc:chgData name="Artyom Gnevnov" userId="2f0d4a8a008de216" providerId="LiveId" clId="{D9886183-0D92-4C13-9004-165BEB7849A6}" dt="2024-06-13T13:31:43.853" v="206" actId="1076"/>
        <pc:sldMkLst>
          <pc:docMk/>
          <pc:sldMk cId="1328094030" sldId="260"/>
        </pc:sldMkLst>
        <pc:spChg chg="mod">
          <ac:chgData name="Artyom Gnevnov" userId="2f0d4a8a008de216" providerId="LiveId" clId="{D9886183-0D92-4C13-9004-165BEB7849A6}" dt="2024-06-13T13:31:23.673" v="202" actId="1076"/>
          <ac:spMkLst>
            <pc:docMk/>
            <pc:sldMk cId="1328094030" sldId="260"/>
            <ac:spMk id="2" creationId="{A893CFA8-64B0-4DA7-9DBC-2DB8953C8689}"/>
          </ac:spMkLst>
        </pc:spChg>
        <pc:spChg chg="del">
          <ac:chgData name="Artyom Gnevnov" userId="2f0d4a8a008de216" providerId="LiveId" clId="{D9886183-0D92-4C13-9004-165BEB7849A6}" dt="2024-06-13T13:31:32.920" v="203" actId="478"/>
          <ac:spMkLst>
            <pc:docMk/>
            <pc:sldMk cId="1328094030" sldId="260"/>
            <ac:spMk id="3" creationId="{EA3A93C1-1D45-40F7-A14E-43BCCF2FB259}"/>
          </ac:spMkLst>
        </pc:spChg>
        <pc:picChg chg="add mod">
          <ac:chgData name="Artyom Gnevnov" userId="2f0d4a8a008de216" providerId="LiveId" clId="{D9886183-0D92-4C13-9004-165BEB7849A6}" dt="2024-06-13T13:31:43.853" v="206" actId="1076"/>
          <ac:picMkLst>
            <pc:docMk/>
            <pc:sldMk cId="1328094030" sldId="260"/>
            <ac:picMk id="4" creationId="{2AA4EC44-0FB7-42EC-B58B-9880EE7C5C19}"/>
          </ac:picMkLst>
        </pc:picChg>
      </pc:sldChg>
      <pc:sldChg chg="addSp delSp modSp new mod">
        <pc:chgData name="Artyom Gnevnov" userId="2f0d4a8a008de216" providerId="LiveId" clId="{D9886183-0D92-4C13-9004-165BEB7849A6}" dt="2024-06-13T14:25:54.105" v="994" actId="1076"/>
        <pc:sldMkLst>
          <pc:docMk/>
          <pc:sldMk cId="3408834045" sldId="261"/>
        </pc:sldMkLst>
        <pc:spChg chg="mod">
          <ac:chgData name="Artyom Gnevnov" userId="2f0d4a8a008de216" providerId="LiveId" clId="{D9886183-0D92-4C13-9004-165BEB7849A6}" dt="2024-06-13T14:24:23.347" v="979" actId="1076"/>
          <ac:spMkLst>
            <pc:docMk/>
            <pc:sldMk cId="3408834045" sldId="261"/>
            <ac:spMk id="2" creationId="{8746B4E4-CD0C-459F-AEE1-091AD3A95FFC}"/>
          </ac:spMkLst>
        </pc:spChg>
        <pc:spChg chg="mod">
          <ac:chgData name="Artyom Gnevnov" userId="2f0d4a8a008de216" providerId="LiveId" clId="{D9886183-0D92-4C13-9004-165BEB7849A6}" dt="2024-06-13T14:25:54.105" v="994" actId="1076"/>
          <ac:spMkLst>
            <pc:docMk/>
            <pc:sldMk cId="3408834045" sldId="261"/>
            <ac:spMk id="3" creationId="{29293124-2646-4866-A677-E814F41FF810}"/>
          </ac:spMkLst>
        </pc:spChg>
        <pc:spChg chg="add del mod">
          <ac:chgData name="Artyom Gnevnov" userId="2f0d4a8a008de216" providerId="LiveId" clId="{D9886183-0D92-4C13-9004-165BEB7849A6}" dt="2024-06-13T13:59:28.610" v="601" actId="22"/>
          <ac:spMkLst>
            <pc:docMk/>
            <pc:sldMk cId="3408834045" sldId="261"/>
            <ac:spMk id="5" creationId="{E1EA2BDE-E2E3-43C7-8D9A-00190F9CF7D2}"/>
          </ac:spMkLst>
        </pc:spChg>
        <pc:spChg chg="add del">
          <ac:chgData name="Artyom Gnevnov" userId="2f0d4a8a008de216" providerId="LiveId" clId="{D9886183-0D92-4C13-9004-165BEB7849A6}" dt="2024-06-13T13:59:32.907" v="607" actId="22"/>
          <ac:spMkLst>
            <pc:docMk/>
            <pc:sldMk cId="3408834045" sldId="261"/>
            <ac:spMk id="7" creationId="{42E273C8-781B-4ABE-9947-299477D7A6C9}"/>
          </ac:spMkLst>
        </pc:spChg>
        <pc:spChg chg="add mod">
          <ac:chgData name="Artyom Gnevnov" userId="2f0d4a8a008de216" providerId="LiveId" clId="{D9886183-0D92-4C13-9004-165BEB7849A6}" dt="2024-06-13T14:25:40.813" v="991" actId="1076"/>
          <ac:spMkLst>
            <pc:docMk/>
            <pc:sldMk cId="3408834045" sldId="261"/>
            <ac:spMk id="7" creationId="{DA04555A-DB83-474D-8FC9-533C41EAF96C}"/>
          </ac:spMkLst>
        </pc:spChg>
        <pc:spChg chg="add mod">
          <ac:chgData name="Artyom Gnevnov" userId="2f0d4a8a008de216" providerId="LiveId" clId="{D9886183-0D92-4C13-9004-165BEB7849A6}" dt="2024-06-13T14:25:06.323" v="987" actId="255"/>
          <ac:spMkLst>
            <pc:docMk/>
            <pc:sldMk cId="3408834045" sldId="261"/>
            <ac:spMk id="9" creationId="{084B0A6C-1CB3-4329-A03E-C125FCEF7464}"/>
          </ac:spMkLst>
        </pc:spChg>
        <pc:spChg chg="add del">
          <ac:chgData name="Artyom Gnevnov" userId="2f0d4a8a008de216" providerId="LiveId" clId="{D9886183-0D92-4C13-9004-165BEB7849A6}" dt="2024-06-13T14:01:02.205" v="644" actId="22"/>
          <ac:spMkLst>
            <pc:docMk/>
            <pc:sldMk cId="3408834045" sldId="261"/>
            <ac:spMk id="11" creationId="{3793DAF8-9D4F-472C-B83C-4FB488968E11}"/>
          </ac:spMkLst>
        </pc:spChg>
        <pc:spChg chg="add mod">
          <ac:chgData name="Artyom Gnevnov" userId="2f0d4a8a008de216" providerId="LiveId" clId="{D9886183-0D92-4C13-9004-165BEB7849A6}" dt="2024-06-13T14:25:47.193" v="992" actId="1076"/>
          <ac:spMkLst>
            <pc:docMk/>
            <pc:sldMk cId="3408834045" sldId="261"/>
            <ac:spMk id="13" creationId="{00C6FEA3-2BBF-419B-BCC8-B3AAAEAD9A84}"/>
          </ac:spMkLst>
        </pc:spChg>
      </pc:sldChg>
      <pc:sldChg chg="addSp delSp modSp new mod">
        <pc:chgData name="Artyom Gnevnov" userId="2f0d4a8a008de216" providerId="LiveId" clId="{D9886183-0D92-4C13-9004-165BEB7849A6}" dt="2024-06-13T14:07:44.031" v="838" actId="1076"/>
        <pc:sldMkLst>
          <pc:docMk/>
          <pc:sldMk cId="2651594782" sldId="262"/>
        </pc:sldMkLst>
        <pc:spChg chg="mod">
          <ac:chgData name="Artyom Gnevnov" userId="2f0d4a8a008de216" providerId="LiveId" clId="{D9886183-0D92-4C13-9004-165BEB7849A6}" dt="2024-06-13T14:07:09.240" v="777" actId="20577"/>
          <ac:spMkLst>
            <pc:docMk/>
            <pc:sldMk cId="2651594782" sldId="262"/>
            <ac:spMk id="2" creationId="{CF175BDC-44C5-4B23-A4C4-849A040EBABB}"/>
          </ac:spMkLst>
        </pc:spChg>
        <pc:spChg chg="del">
          <ac:chgData name="Artyom Gnevnov" userId="2f0d4a8a008de216" providerId="LiveId" clId="{D9886183-0D92-4C13-9004-165BEB7849A6}" dt="2024-06-13T14:03:59.065" v="707" actId="478"/>
          <ac:spMkLst>
            <pc:docMk/>
            <pc:sldMk cId="2651594782" sldId="262"/>
            <ac:spMk id="3" creationId="{882B645A-F2BA-45A1-B3F6-166265F31328}"/>
          </ac:spMkLst>
        </pc:spChg>
        <pc:spChg chg="add del">
          <ac:chgData name="Artyom Gnevnov" userId="2f0d4a8a008de216" providerId="LiveId" clId="{D9886183-0D92-4C13-9004-165BEB7849A6}" dt="2024-06-13T14:04:10.772" v="709" actId="478"/>
          <ac:spMkLst>
            <pc:docMk/>
            <pc:sldMk cId="2651594782" sldId="262"/>
            <ac:spMk id="5" creationId="{816250CF-C590-4D82-8160-AA22F94B70D7}"/>
          </ac:spMkLst>
        </pc:spChg>
        <pc:spChg chg="add del">
          <ac:chgData name="Artyom Gnevnov" userId="2f0d4a8a008de216" providerId="LiveId" clId="{D9886183-0D92-4C13-9004-165BEB7849A6}" dt="2024-06-13T14:04:27.574" v="722" actId="22"/>
          <ac:spMkLst>
            <pc:docMk/>
            <pc:sldMk cId="2651594782" sldId="262"/>
            <ac:spMk id="7" creationId="{E0C5ED6B-5543-4BAB-B4FF-1B3F20CD4713}"/>
          </ac:spMkLst>
        </pc:spChg>
        <pc:picChg chg="add mod">
          <ac:chgData name="Artyom Gnevnov" userId="2f0d4a8a008de216" providerId="LiveId" clId="{D9886183-0D92-4C13-9004-165BEB7849A6}" dt="2024-06-13T14:07:44.031" v="838" actId="1076"/>
          <ac:picMkLst>
            <pc:docMk/>
            <pc:sldMk cId="2651594782" sldId="262"/>
            <ac:picMk id="8" creationId="{6081158A-90CA-4759-BAEA-7F3C427E8727}"/>
          </ac:picMkLst>
        </pc:picChg>
      </pc:sldChg>
      <pc:sldChg chg="addSp delSp modSp new mod">
        <pc:chgData name="Artyom Gnevnov" userId="2f0d4a8a008de216" providerId="LiveId" clId="{D9886183-0D92-4C13-9004-165BEB7849A6}" dt="2024-06-13T14:08:55.460" v="861" actId="14100"/>
        <pc:sldMkLst>
          <pc:docMk/>
          <pc:sldMk cId="539640273" sldId="263"/>
        </pc:sldMkLst>
        <pc:spChg chg="mod">
          <ac:chgData name="Artyom Gnevnov" userId="2f0d4a8a008de216" providerId="LiveId" clId="{D9886183-0D92-4C13-9004-165BEB7849A6}" dt="2024-06-13T14:08:08.104" v="850" actId="20577"/>
          <ac:spMkLst>
            <pc:docMk/>
            <pc:sldMk cId="539640273" sldId="263"/>
            <ac:spMk id="2" creationId="{1AA155B7-94B5-459B-BD3E-6610B64ADD86}"/>
          </ac:spMkLst>
        </pc:spChg>
        <pc:spChg chg="del">
          <ac:chgData name="Artyom Gnevnov" userId="2f0d4a8a008de216" providerId="LiveId" clId="{D9886183-0D92-4C13-9004-165BEB7849A6}" dt="2024-06-13T14:08:11.250" v="851" actId="478"/>
          <ac:spMkLst>
            <pc:docMk/>
            <pc:sldMk cId="539640273" sldId="263"/>
            <ac:spMk id="3" creationId="{76042AA4-284D-4EE2-9470-3F48C6604E51}"/>
          </ac:spMkLst>
        </pc:spChg>
        <pc:picChg chg="add mod modCrop">
          <ac:chgData name="Artyom Gnevnov" userId="2f0d4a8a008de216" providerId="LiveId" clId="{D9886183-0D92-4C13-9004-165BEB7849A6}" dt="2024-06-13T14:08:55.460" v="861" actId="14100"/>
          <ac:picMkLst>
            <pc:docMk/>
            <pc:sldMk cId="539640273" sldId="263"/>
            <ac:picMk id="4" creationId="{8F408863-D5C3-4F8A-8C2C-69248C965762}"/>
          </ac:picMkLst>
        </pc:picChg>
      </pc:sldChg>
      <pc:sldChg chg="addSp delSp modSp new mod">
        <pc:chgData name="Artyom Gnevnov" userId="2f0d4a8a008de216" providerId="LiveId" clId="{D9886183-0D92-4C13-9004-165BEB7849A6}" dt="2024-06-13T14:19:29.507" v="911" actId="1076"/>
        <pc:sldMkLst>
          <pc:docMk/>
          <pc:sldMk cId="941235828" sldId="264"/>
        </pc:sldMkLst>
        <pc:spChg chg="mod">
          <ac:chgData name="Artyom Gnevnov" userId="2f0d4a8a008de216" providerId="LiveId" clId="{D9886183-0D92-4C13-9004-165BEB7849A6}" dt="2024-06-13T14:18:45.718" v="897" actId="313"/>
          <ac:spMkLst>
            <pc:docMk/>
            <pc:sldMk cId="941235828" sldId="264"/>
            <ac:spMk id="2" creationId="{09F19E9D-00B4-4028-99BC-80DE57B005CC}"/>
          </ac:spMkLst>
        </pc:spChg>
        <pc:spChg chg="del">
          <ac:chgData name="Artyom Gnevnov" userId="2f0d4a8a008de216" providerId="LiveId" clId="{D9886183-0D92-4C13-9004-165BEB7849A6}" dt="2024-06-13T14:18:47.863" v="898" actId="478"/>
          <ac:spMkLst>
            <pc:docMk/>
            <pc:sldMk cId="941235828" sldId="264"/>
            <ac:spMk id="3" creationId="{8705E3C8-13DD-4D7A-B88A-1184B5282CCC}"/>
          </ac:spMkLst>
        </pc:spChg>
        <pc:picChg chg="add del mod">
          <ac:chgData name="Artyom Gnevnov" userId="2f0d4a8a008de216" providerId="LiveId" clId="{D9886183-0D92-4C13-9004-165BEB7849A6}" dt="2024-06-13T14:12:58.050" v="869" actId="478"/>
          <ac:picMkLst>
            <pc:docMk/>
            <pc:sldMk cId="941235828" sldId="264"/>
            <ac:picMk id="2050" creationId="{20EF9217-0F67-4938-A671-016B6FB5E0EE}"/>
          </ac:picMkLst>
        </pc:picChg>
        <pc:picChg chg="add del mod">
          <ac:chgData name="Artyom Gnevnov" userId="2f0d4a8a008de216" providerId="LiveId" clId="{D9886183-0D92-4C13-9004-165BEB7849A6}" dt="2024-06-13T14:18:28.784" v="880" actId="478"/>
          <ac:picMkLst>
            <pc:docMk/>
            <pc:sldMk cId="941235828" sldId="264"/>
            <ac:picMk id="2052" creationId="{7D25FB8C-DC76-4B1A-82E1-E7E7098A5D89}"/>
          </ac:picMkLst>
        </pc:picChg>
        <pc:picChg chg="add mod">
          <ac:chgData name="Artyom Gnevnov" userId="2f0d4a8a008de216" providerId="LiveId" clId="{D9886183-0D92-4C13-9004-165BEB7849A6}" dt="2024-06-13T14:19:29.507" v="911" actId="1076"/>
          <ac:picMkLst>
            <pc:docMk/>
            <pc:sldMk cId="941235828" sldId="264"/>
            <ac:picMk id="2054" creationId="{53A6D8CD-3DB2-47D0-A32C-885AA2AE85A2}"/>
          </ac:picMkLst>
        </pc:picChg>
      </pc:sldChg>
      <pc:sldChg chg="new del">
        <pc:chgData name="Artyom Gnevnov" userId="2f0d4a8a008de216" providerId="LiveId" clId="{D9886183-0D92-4C13-9004-165BEB7849A6}" dt="2024-06-13T14:19:53.133" v="913" actId="2696"/>
        <pc:sldMkLst>
          <pc:docMk/>
          <pc:sldMk cId="2165768520" sldId="265"/>
        </pc:sldMkLst>
      </pc:sldChg>
      <pc:sldMasterChg chg="addSldLayout">
        <pc:chgData name="Artyom Gnevnov" userId="2f0d4a8a008de216" providerId="LiveId" clId="{D9886183-0D92-4C13-9004-165BEB7849A6}" dt="2024-06-13T13:19:54.774" v="0" actId="680"/>
        <pc:sldMasterMkLst>
          <pc:docMk/>
          <pc:sldMasterMk cId="2147626567" sldId="2147483648"/>
        </pc:sldMasterMkLst>
        <pc:sldLayoutChg chg="add">
          <pc:chgData name="Artyom Gnevnov" userId="2f0d4a8a008de216" providerId="LiveId" clId="{D9886183-0D92-4C13-9004-165BEB7849A6}" dt="2024-06-13T13:19:54.774" v="0" actId="680"/>
          <pc:sldLayoutMkLst>
            <pc:docMk/>
            <pc:sldMasterMk cId="2147626567" sldId="2147483648"/>
            <pc:sldLayoutMk cId="423335603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215E9-2C83-4DBF-8963-F0A9326D9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BC5E90-A55C-471A-8BC0-F170B5FBA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5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62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8DC5F-5CB4-45D0-9767-8F6A33708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ru-RU" dirty="0"/>
              <a:t>Разработка системы управления медицинскими услугами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E91680-8871-4E30-A8F2-AAAC0584D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5053" y="3422342"/>
            <a:ext cx="3089430" cy="2268000"/>
          </a:xfrm>
        </p:spPr>
        <p:txBody>
          <a:bodyPr/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Разработчики (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 team</a:t>
            </a:r>
            <a:r>
              <a:rPr lang="ru-RU" sz="2000" b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©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Гневнов А.Е</a:t>
            </a:r>
            <a:r>
              <a:rPr lang="ru-RU" sz="2000" b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©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Суворов Р.М.</a:t>
            </a:r>
            <a:r>
              <a:rPr lang="ru-RU" sz="2000" b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©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Адаменко С.С.</a:t>
            </a:r>
            <a:r>
              <a:rPr lang="ru-RU" sz="2000" b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©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7E007-E81A-4110-B0CD-2C299A0C9295}"/>
              </a:ext>
            </a:extLst>
          </p:cNvPr>
          <p:cNvSpPr txBox="1"/>
          <p:nvPr/>
        </p:nvSpPr>
        <p:spPr>
          <a:xfrm>
            <a:off x="2771590" y="6012972"/>
            <a:ext cx="664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gg sans"/>
              </a:rPr>
              <a:t>© Copyright 2024 by Artem Gnevnov</a:t>
            </a:r>
            <a:r>
              <a:rPr lang="ru-RU" b="0" i="0" dirty="0">
                <a:effectLst/>
                <a:latin typeface="gg sans"/>
              </a:rPr>
              <a:t>, </a:t>
            </a:r>
            <a:r>
              <a:rPr lang="en-US" b="0" i="0" dirty="0">
                <a:effectLst/>
                <a:latin typeface="gg sans"/>
              </a:rPr>
              <a:t>Roman Suvorov, </a:t>
            </a:r>
            <a:r>
              <a:rPr lang="en-US" b="0" i="0" dirty="0" err="1">
                <a:effectLst/>
                <a:latin typeface="gg sans"/>
              </a:rPr>
              <a:t>Adamenko</a:t>
            </a:r>
            <a:r>
              <a:rPr lang="en-US" b="0" i="0" dirty="0">
                <a:effectLst/>
                <a:latin typeface="gg sans"/>
              </a:rPr>
              <a:t> S.S.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55E91D-8575-429A-9F3D-2D32590C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50" y="3269486"/>
            <a:ext cx="2351228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2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F0A8E4-F20A-4FDB-8D3F-F7FBB1A0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25" y="1944210"/>
            <a:ext cx="3953523" cy="434496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B89A9-BF0F-4A40-8E1B-7B4C08EBE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575"/>
            <a:ext cx="9144000" cy="1606857"/>
          </a:xfrm>
        </p:spPr>
        <p:txBody>
          <a:bodyPr/>
          <a:lstStyle/>
          <a:p>
            <a:r>
              <a:rPr lang="ru-RU" dirty="0"/>
              <a:t>Предметная область и функционал: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2EEBB-71F4-45DE-89A2-A317B7045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944210"/>
            <a:ext cx="7563775" cy="4785063"/>
          </a:xfrm>
        </p:spPr>
        <p:txBody>
          <a:bodyPr/>
          <a:lstStyle/>
          <a:p>
            <a:pPr algn="l"/>
            <a:r>
              <a:rPr lang="ru-RU" sz="2000" dirty="0"/>
              <a:t>Система управления медицинскими услугами, обеспечивающая автоматизацию процесса записи на приём к врачам.</a:t>
            </a:r>
          </a:p>
          <a:p>
            <a:pPr algn="l"/>
            <a:r>
              <a:rPr lang="ru-RU" sz="2000" dirty="0"/>
              <a:t>Основные функции системы включают:</a:t>
            </a:r>
          </a:p>
          <a:p>
            <a:pPr algn="l"/>
            <a:r>
              <a:rPr lang="ru-RU" sz="2000" dirty="0"/>
              <a:t>− Личный кабинет: создание и редактирования персональных данных;</a:t>
            </a:r>
          </a:p>
          <a:p>
            <a:pPr algn="l"/>
            <a:r>
              <a:rPr lang="ru-RU" sz="2000" dirty="0"/>
              <a:t>− Запись на приём: пользователи могут записываться на прием к врачам, а также в будущем отменять или подтверждать, что встреча прошла успешно;</a:t>
            </a:r>
          </a:p>
          <a:p>
            <a:pPr algn="l"/>
            <a:r>
              <a:rPr lang="ru-RU" sz="2000" dirty="0"/>
              <a:t>− Администрирование системы: администратор может просматривать все встречи за всё время и редактировать информацию о врачах;</a:t>
            </a:r>
          </a:p>
          <a:p>
            <a:pPr algn="l"/>
            <a:r>
              <a:rPr lang="ru-RU" sz="2000" dirty="0"/>
              <a:t>− Кроссплатформенность: адаптация приложения на все операционные системы и устройства;</a:t>
            </a:r>
          </a:p>
          <a:p>
            <a:pPr algn="l"/>
            <a:r>
              <a:rPr lang="ru-RU" sz="2000" dirty="0"/>
              <a:t>− Навигация и фильтрация: простая навигация и фильтры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251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7E801-DEC0-467B-BC27-9632728BD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594"/>
            <a:ext cx="9144000" cy="988705"/>
          </a:xfrm>
        </p:spPr>
        <p:txBody>
          <a:bodyPr/>
          <a:lstStyle/>
          <a:p>
            <a:r>
              <a:rPr lang="ru-RU" dirty="0"/>
              <a:t>Выбор СУБД 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B05300-DE36-4064-84DA-5E0077A6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4" y="1896454"/>
            <a:ext cx="8747464" cy="4513224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ru-RU" dirty="0"/>
              <a:t>Интерфейс: предоставляет удобный интерфейс для работы с базами данных и обладает широким спектром функций, необходимых для реализации проекта.</a:t>
            </a:r>
          </a:p>
          <a:p>
            <a:pPr marL="342900" indent="-342900" algn="l">
              <a:buFontTx/>
              <a:buChar char="-"/>
            </a:pPr>
            <a:r>
              <a:rPr lang="ru-RU" dirty="0"/>
              <a:t>Поддержка стандарта </a:t>
            </a:r>
            <a:r>
              <a:rPr lang="en-US" dirty="0"/>
              <a:t>SQL</a:t>
            </a:r>
            <a:r>
              <a:rPr lang="ru-RU" dirty="0"/>
              <a:t>: Облегчает разработку и поддержку приложения.</a:t>
            </a:r>
          </a:p>
          <a:p>
            <a:pPr marL="342900" indent="-342900" algn="l">
              <a:buFontTx/>
              <a:buChar char="-"/>
            </a:pPr>
            <a:r>
              <a:rPr lang="ru-RU" dirty="0"/>
              <a:t>Удобный </a:t>
            </a:r>
            <a:r>
              <a:rPr lang="en-US" dirty="0"/>
              <a:t>API</a:t>
            </a:r>
            <a:r>
              <a:rPr lang="ru-RU" dirty="0"/>
              <a:t>: упрощает взаимодействие с базой данных из различных языков программирования.</a:t>
            </a:r>
            <a:endParaRPr lang="en-US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3547E2A-49EC-49E1-A53E-F5E890DA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388" y="319594"/>
            <a:ext cx="2384294" cy="12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56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3CFA8-64B0-4DA7-9DBC-2DB8953C8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207"/>
            <a:ext cx="9144000" cy="820029"/>
          </a:xfrm>
        </p:spPr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A4EC44-0FB7-42EC-B58B-9880EE7C5C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1231900"/>
            <a:ext cx="5940425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9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6B4E4-CD0C-459F-AEE1-091AD3A95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039" y="0"/>
            <a:ext cx="9439922" cy="967666"/>
          </a:xfrm>
        </p:spPr>
        <p:txBody>
          <a:bodyPr/>
          <a:lstStyle/>
          <a:p>
            <a:r>
              <a:rPr lang="ru-RU" dirty="0"/>
              <a:t>Пример текстов запросов: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293124-2646-4866-A677-E814F41FF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63" y="1560489"/>
            <a:ext cx="4011227" cy="2077299"/>
          </a:xfrm>
        </p:spPr>
        <p:txBody>
          <a:bodyPr/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ru-RU" b="1" u="sng" dirty="0"/>
              <a:t>Индексы:</a:t>
            </a:r>
          </a:p>
          <a:p>
            <a:pPr>
              <a:lnSpc>
                <a:spcPts val="1425"/>
              </a:lnSpc>
              <a:spcAft>
                <a:spcPts val="1000"/>
              </a:spcAft>
            </a:pPr>
            <a:br>
              <a:rPr lang="ru-RU" dirty="0"/>
            </a:b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appointments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appointments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doctor_id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B0A6C-1CB3-4329-A03E-C125FCEF7464}"/>
              </a:ext>
            </a:extLst>
          </p:cNvPr>
          <p:cNvSpPr txBox="1"/>
          <p:nvPr/>
        </p:nvSpPr>
        <p:spPr>
          <a:xfrm>
            <a:off x="6158883" y="1176143"/>
            <a:ext cx="5576656" cy="3673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400" b="1" u="sng" dirty="0">
                <a:solidFill>
                  <a:prstClr val="black"/>
                </a:solidFill>
                <a:latin typeface="Calibri" panose="020F0502020204030204"/>
              </a:rPr>
              <a:t>Функций</a:t>
            </a:r>
            <a:r>
              <a:rPr kumimoji="0" lang="ru-RU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increment_completed_work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TRIGGER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$$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completed_work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completed_work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doctor_id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NEW.doctor_id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NEW;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$$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plpgsql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6FEA3-2BBF-419B-BCC8-B3AAAEAD9A84}"/>
              </a:ext>
            </a:extLst>
          </p:cNvPr>
          <p:cNvSpPr txBox="1"/>
          <p:nvPr/>
        </p:nvSpPr>
        <p:spPr>
          <a:xfrm>
            <a:off x="64363" y="3846265"/>
            <a:ext cx="6094520" cy="2005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</a:t>
            </a:r>
            <a:r>
              <a:rPr kumimoji="0" lang="ru-RU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Триггеры: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b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update_completed_work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appointments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NEW.status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'completed'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increment_completed_work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4555A-DB83-474D-8FC9-533C41EAF96C}"/>
              </a:ext>
            </a:extLst>
          </p:cNvPr>
          <p:cNvSpPr txBox="1"/>
          <p:nvPr/>
        </p:nvSpPr>
        <p:spPr>
          <a:xfrm>
            <a:off x="6096000" y="5026642"/>
            <a:ext cx="6094520" cy="1698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Таблицы: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pay (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doctor_id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doctors(id),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completed_work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3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75BDC-44C5-4B23-A4C4-849A040EB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575"/>
            <a:ext cx="9144000" cy="882172"/>
          </a:xfrm>
        </p:spPr>
        <p:txBody>
          <a:bodyPr/>
          <a:lstStyle/>
          <a:p>
            <a:r>
              <a:rPr lang="ru-RU" dirty="0"/>
              <a:t>Фронт проекта: 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81158A-90CA-4759-BAEA-7F3C427E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483" y="1593000"/>
            <a:ext cx="3761034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9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155B7-94B5-459B-BD3E-6610B64AD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617"/>
            <a:ext cx="9144000" cy="811151"/>
          </a:xfrm>
        </p:spPr>
        <p:txBody>
          <a:bodyPr/>
          <a:lstStyle/>
          <a:p>
            <a:r>
              <a:rPr lang="ru-RU" dirty="0"/>
              <a:t>Бэкенд проекта: 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408863-D5C3-4F8A-8C2C-69248C965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4"/>
          <a:stretch/>
        </p:blipFill>
        <p:spPr>
          <a:xfrm>
            <a:off x="4348017" y="1629000"/>
            <a:ext cx="3600845" cy="37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4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19E9D-00B4-4028-99BC-80DE57B00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820"/>
            <a:ext cx="9144000" cy="793396"/>
          </a:xfrm>
        </p:spPr>
        <p:txBody>
          <a:bodyPr/>
          <a:lstStyle/>
          <a:p>
            <a:r>
              <a:rPr lang="ru-RU" dirty="0"/>
              <a:t>Демонстрация сервиса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3A6D8CD-3DB2-47D0-A32C-885AA2AE8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01"/>
          <a:stretch/>
        </p:blipFill>
        <p:spPr bwMode="auto">
          <a:xfrm>
            <a:off x="1488489" y="1618786"/>
            <a:ext cx="9215021" cy="44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358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359</Words>
  <Application>Microsoft Office PowerPoint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gg sans</vt:lpstr>
      <vt:lpstr>Тема Office</vt:lpstr>
      <vt:lpstr>Разработка системы управления медицинскими услугами</vt:lpstr>
      <vt:lpstr>Предметная область и функционал:</vt:lpstr>
      <vt:lpstr>Выбор СУБД </vt:lpstr>
      <vt:lpstr>ER-диаграмма</vt:lpstr>
      <vt:lpstr>Пример текстов запросов:</vt:lpstr>
      <vt:lpstr>Фронт проекта: </vt:lpstr>
      <vt:lpstr>Бэкенд проекта: </vt:lpstr>
      <vt:lpstr>Демонстрация сервиса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управления медицинскими услугами</dc:title>
  <dc:creator>Artyom Gnevnov</dc:creator>
  <cp:lastModifiedBy>Artyom Gnevnov</cp:lastModifiedBy>
  <cp:revision>7</cp:revision>
  <dcterms:created xsi:type="dcterms:W3CDTF">2024-06-13T13:19:49Z</dcterms:created>
  <dcterms:modified xsi:type="dcterms:W3CDTF">2024-06-13T14:27:38Z</dcterms:modified>
</cp:coreProperties>
</file>