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 id="2147483925" r:id="rId2"/>
    <p:sldMasterId id="2147484038" r:id="rId3"/>
  </p:sldMasterIdLst>
  <p:notesMasterIdLst>
    <p:notesMasterId r:id="rId9"/>
  </p:notesMasterIdLst>
  <p:sldIdLst>
    <p:sldId id="256" r:id="rId4"/>
    <p:sldId id="257" r:id="rId5"/>
    <p:sldId id="260" r:id="rId6"/>
    <p:sldId id="261" r:id="rId7"/>
    <p:sldId id="259" r:id="rId8"/>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p15:clr>
            <a:srgbClr val="A4A3A4"/>
          </p15:clr>
        </p15:guide>
        <p15:guide id="2" pos="3984">
          <p15:clr>
            <a:srgbClr val="A4A3A4"/>
          </p15:clr>
        </p15:guide>
        <p15:guide id="3" orient="horz" pos="1094">
          <p15:clr>
            <a:srgbClr val="A4A3A4"/>
          </p15:clr>
        </p15:guide>
        <p15:guide id="4" pos="33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53B"/>
    <a:srgbClr val="FFCC29"/>
    <a:srgbClr val="FF5B5B"/>
    <a:srgbClr val="171E4D"/>
    <a:srgbClr val="3E4E67"/>
    <a:srgbClr val="3E4E68"/>
    <a:srgbClr val="1D286D"/>
    <a:srgbClr val="F7F7F7"/>
    <a:srgbClr val="FBFBF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82" autoAdjust="0"/>
    <p:restoredTop sz="67952" autoAdjust="0"/>
  </p:normalViewPr>
  <p:slideViewPr>
    <p:cSldViewPr snapToGrid="0">
      <p:cViewPr>
        <p:scale>
          <a:sx n="66" d="100"/>
          <a:sy n="66" d="100"/>
        </p:scale>
        <p:origin x="48" y="-498"/>
      </p:cViewPr>
      <p:guideLst>
        <p:guide orient="horz" pos="1570"/>
        <p:guide pos="3984"/>
        <p:guide orient="horz" pos="1094"/>
        <p:guide pos="332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1C3CA-D410-4543-A560-C25E7E0C2B05}" type="datetimeFigureOut">
              <a:rPr lang="en-PH" smtClean="0"/>
              <a:t>26/08/2019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CA39B-EF75-44C0-9FD2-316A5A658D5D}" type="slidenum">
              <a:rPr lang="en-PH" smtClean="0"/>
              <a:t>‹#›</a:t>
            </a:fld>
            <a:endParaRPr lang="en-PH"/>
          </a:p>
        </p:txBody>
      </p:sp>
    </p:spTree>
    <p:extLst>
      <p:ext uri="{BB962C8B-B14F-4D97-AF65-F5344CB8AC3E}">
        <p14:creationId xmlns:p14="http://schemas.microsoft.com/office/powerpoint/2010/main" val="1711742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https://www.reuters.com/article/us-health-aids-philippines/philippines-has-highest-hiv-infection-growth-rate-in-asia-pacific-u-n-idUSKBN1AH3CW</a:t>
            </a:r>
          </a:p>
          <a:p>
            <a:endParaRPr lang="en-PH" dirty="0"/>
          </a:p>
          <a:p>
            <a:r>
              <a:rPr lang="en-PH" dirty="0"/>
              <a:t>https://www.rappler.com/move-ph/195119-condom-use-unaids-hrw-priority</a:t>
            </a:r>
          </a:p>
          <a:p>
            <a:endParaRPr lang="en-PH" dirty="0"/>
          </a:p>
          <a:p>
            <a:endParaRPr lang="en-PH" dirty="0"/>
          </a:p>
          <a:p>
            <a:r>
              <a:rPr lang="en-PH" dirty="0"/>
              <a:t>https://www.rappler.com/move-ph/195119-condom-use-unaids-hrw-priority</a:t>
            </a:r>
          </a:p>
          <a:p>
            <a:endParaRPr lang="en-PH" dirty="0"/>
          </a:p>
        </p:txBody>
      </p:sp>
      <p:sp>
        <p:nvSpPr>
          <p:cNvPr id="4" name="Slide Number Placeholder 3"/>
          <p:cNvSpPr>
            <a:spLocks noGrp="1"/>
          </p:cNvSpPr>
          <p:nvPr>
            <p:ph type="sldNum" sz="quarter" idx="5"/>
          </p:nvPr>
        </p:nvSpPr>
        <p:spPr/>
        <p:txBody>
          <a:bodyPr/>
          <a:lstStyle/>
          <a:p>
            <a:fld id="{2D0CA39B-EF75-44C0-9FD2-316A5A658D5D}" type="slidenum">
              <a:rPr lang="en-PH" smtClean="0"/>
              <a:t>2</a:t>
            </a:fld>
            <a:endParaRPr lang="en-PH"/>
          </a:p>
        </p:txBody>
      </p:sp>
    </p:spTree>
    <p:extLst>
      <p:ext uri="{BB962C8B-B14F-4D97-AF65-F5344CB8AC3E}">
        <p14:creationId xmlns:p14="http://schemas.microsoft.com/office/powerpoint/2010/main" val="1068934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a:p>
            <a:r>
              <a:rPr lang="en-PH" dirty="0"/>
              <a:t>http://liverphil.org/patientresources.php</a:t>
            </a:r>
          </a:p>
          <a:p>
            <a:endParaRPr lang="en-PH" dirty="0"/>
          </a:p>
        </p:txBody>
      </p:sp>
      <p:sp>
        <p:nvSpPr>
          <p:cNvPr id="4" name="Slide Number Placeholder 3"/>
          <p:cNvSpPr>
            <a:spLocks noGrp="1"/>
          </p:cNvSpPr>
          <p:nvPr>
            <p:ph type="sldNum" sz="quarter" idx="5"/>
          </p:nvPr>
        </p:nvSpPr>
        <p:spPr/>
        <p:txBody>
          <a:bodyPr/>
          <a:lstStyle/>
          <a:p>
            <a:fld id="{2D0CA39B-EF75-44C0-9FD2-316A5A658D5D}" type="slidenum">
              <a:rPr lang="en-PH" smtClean="0"/>
              <a:t>3</a:t>
            </a:fld>
            <a:endParaRPr lang="en-PH"/>
          </a:p>
        </p:txBody>
      </p:sp>
    </p:spTree>
    <p:extLst>
      <p:ext uri="{BB962C8B-B14F-4D97-AF65-F5344CB8AC3E}">
        <p14:creationId xmlns:p14="http://schemas.microsoft.com/office/powerpoint/2010/main" val="303750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https://www.fhm.com.ph/dating-relationships/dating/what-you-need-to-know-about-gonorrhea-a1540-20170312-lfrm</a:t>
            </a:r>
          </a:p>
          <a:p>
            <a:endParaRPr lang="en-PH" dirty="0"/>
          </a:p>
          <a:p>
            <a:r>
              <a:rPr lang="en-PH" dirty="0"/>
              <a:t>https://www.medicinenet.com/chlamydia_in_women_overview/article.htm#what_causes_chlamydia</a:t>
            </a:r>
          </a:p>
        </p:txBody>
      </p:sp>
      <p:sp>
        <p:nvSpPr>
          <p:cNvPr id="4" name="Slide Number Placeholder 3"/>
          <p:cNvSpPr>
            <a:spLocks noGrp="1"/>
          </p:cNvSpPr>
          <p:nvPr>
            <p:ph type="sldNum" sz="quarter" idx="5"/>
          </p:nvPr>
        </p:nvSpPr>
        <p:spPr/>
        <p:txBody>
          <a:bodyPr/>
          <a:lstStyle/>
          <a:p>
            <a:fld id="{2D0CA39B-EF75-44C0-9FD2-316A5A658D5D}" type="slidenum">
              <a:rPr lang="en-PH" smtClean="0"/>
              <a:t>4</a:t>
            </a:fld>
            <a:endParaRPr lang="en-PH"/>
          </a:p>
        </p:txBody>
      </p:sp>
    </p:spTree>
    <p:extLst>
      <p:ext uri="{BB962C8B-B14F-4D97-AF65-F5344CB8AC3E}">
        <p14:creationId xmlns:p14="http://schemas.microsoft.com/office/powerpoint/2010/main" val="171102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https://www.reuters.com/article/us-health-aids-philippines/philippines-has-highest-hiv-infection-growth-rate-in-asia-pacific-u-n-idUSKBN1AH3CW</a:t>
            </a:r>
          </a:p>
          <a:p>
            <a:endParaRPr lang="en-PH" dirty="0"/>
          </a:p>
          <a:p>
            <a:r>
              <a:rPr lang="en-PH" dirty="0"/>
              <a:t>https://www.rappler.com/move-ph/195119-condom-use-unaids-hrw-priority</a:t>
            </a:r>
          </a:p>
          <a:p>
            <a:endParaRPr lang="en-PH" dirty="0"/>
          </a:p>
          <a:p>
            <a:r>
              <a:rPr lang="en-PH" dirty="0"/>
              <a:t>https://www.manilatimes.net/the-truth-about-heart-diseases-stroke/495379/</a:t>
            </a:r>
          </a:p>
        </p:txBody>
      </p:sp>
      <p:sp>
        <p:nvSpPr>
          <p:cNvPr id="4" name="Slide Number Placeholder 3"/>
          <p:cNvSpPr>
            <a:spLocks noGrp="1"/>
          </p:cNvSpPr>
          <p:nvPr>
            <p:ph type="sldNum" sz="quarter" idx="5"/>
          </p:nvPr>
        </p:nvSpPr>
        <p:spPr/>
        <p:txBody>
          <a:bodyPr/>
          <a:lstStyle/>
          <a:p>
            <a:fld id="{2D0CA39B-EF75-44C0-9FD2-316A5A658D5D}" type="slidenum">
              <a:rPr lang="en-PH" smtClean="0"/>
              <a:t>5</a:t>
            </a:fld>
            <a:endParaRPr lang="en-PH"/>
          </a:p>
        </p:txBody>
      </p:sp>
    </p:spTree>
    <p:extLst>
      <p:ext uri="{BB962C8B-B14F-4D97-AF65-F5344CB8AC3E}">
        <p14:creationId xmlns:p14="http://schemas.microsoft.com/office/powerpoint/2010/main" val="399293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08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914400" y="1219200"/>
            <a:ext cx="5080000" cy="4525963"/>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219200"/>
            <a:ext cx="5080000" cy="4525963"/>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907269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41889073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3546258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74155685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3536024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27816467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84096209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3489808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45277304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7733013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1" y="1268759"/>
            <a:ext cx="2352260" cy="3535680"/>
          </a:xfrm>
          <a:prstGeom prst="rect">
            <a:avLst/>
          </a:prstGeom>
          <a:solidFill>
            <a:schemeClr val="bg1">
              <a:lumMod val="90000"/>
              <a:lumOff val="10000"/>
            </a:schemeClr>
          </a:solidFill>
        </p:spPr>
        <p:txBody>
          <a:bodyPr anchor="ctr">
            <a:normAutofit/>
          </a:bodyPr>
          <a:lstStyle>
            <a:lvl1pPr marL="0" indent="0" algn="ctr">
              <a:buNone/>
              <a:defRPr sz="1400"/>
            </a:lvl1pPr>
          </a:lstStyle>
          <a:p>
            <a:r>
              <a:rPr lang="en-US"/>
              <a:t>Click icon to add picture</a:t>
            </a:r>
          </a:p>
        </p:txBody>
      </p:sp>
      <p:sp>
        <p:nvSpPr>
          <p:cNvPr id="5" name="Picture Placeholder 3"/>
          <p:cNvSpPr>
            <a:spLocks noGrp="1"/>
          </p:cNvSpPr>
          <p:nvPr>
            <p:ph type="pic" sz="quarter" idx="11"/>
          </p:nvPr>
        </p:nvSpPr>
        <p:spPr>
          <a:xfrm>
            <a:off x="6257971" y="1268759"/>
            <a:ext cx="2352260" cy="3535680"/>
          </a:xfrm>
          <a:prstGeom prst="rect">
            <a:avLst/>
          </a:prstGeom>
          <a:solidFill>
            <a:schemeClr val="bg1">
              <a:lumMod val="90000"/>
              <a:lumOff val="10000"/>
            </a:schemeClr>
          </a:solidFill>
        </p:spPr>
        <p:txBody>
          <a:bodyPr anchor="ctr">
            <a:normAutofit/>
          </a:bodyPr>
          <a:lstStyle>
            <a:lvl1pPr marL="0" indent="0" algn="ctr">
              <a:buNone/>
              <a:defRPr sz="1400"/>
            </a:lvl1pPr>
          </a:lstStyle>
          <a:p>
            <a:r>
              <a:rPr lang="en-US"/>
              <a:t>Click icon to add picture</a:t>
            </a:r>
          </a:p>
        </p:txBody>
      </p:sp>
      <p:sp>
        <p:nvSpPr>
          <p:cNvPr id="8" name="Text Placeholder 9"/>
          <p:cNvSpPr>
            <a:spLocks noGrp="1"/>
          </p:cNvSpPr>
          <p:nvPr>
            <p:ph type="body" sz="quarter" idx="14"/>
          </p:nvPr>
        </p:nvSpPr>
        <p:spPr>
          <a:xfrm>
            <a:off x="3467708" y="1268759"/>
            <a:ext cx="2479811" cy="3535680"/>
          </a:xfrm>
          <a:prstGeom prst="rect">
            <a:avLst/>
          </a:prstGeo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p:cNvSpPr>
            <a:spLocks noGrp="1"/>
          </p:cNvSpPr>
          <p:nvPr>
            <p:ph type="body" sz="quarter" idx="15"/>
          </p:nvPr>
        </p:nvSpPr>
        <p:spPr>
          <a:xfrm>
            <a:off x="8797789" y="1268759"/>
            <a:ext cx="2479811" cy="3535680"/>
          </a:xfrm>
          <a:prstGeom prst="rect">
            <a:avLst/>
          </a:prstGeo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9"/>
          <p:cNvSpPr>
            <a:spLocks noGrp="1"/>
          </p:cNvSpPr>
          <p:nvPr>
            <p:ph type="body" sz="quarter" idx="16"/>
          </p:nvPr>
        </p:nvSpPr>
        <p:spPr>
          <a:xfrm>
            <a:off x="914400" y="4980565"/>
            <a:ext cx="503311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9"/>
          <p:cNvSpPr>
            <a:spLocks noGrp="1"/>
          </p:cNvSpPr>
          <p:nvPr>
            <p:ph type="body" sz="quarter" idx="17"/>
          </p:nvPr>
        </p:nvSpPr>
        <p:spPr>
          <a:xfrm>
            <a:off x="6257971" y="4980565"/>
            <a:ext cx="501962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994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219200"/>
            <a:ext cx="5082117" cy="307776"/>
          </a:xfrm>
          <a:prstGeom prst="rect">
            <a:avLst/>
          </a:prstGeo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914400" y="1560285"/>
            <a:ext cx="5082117" cy="4565877"/>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9" y="1219200"/>
            <a:ext cx="5084232" cy="307776"/>
          </a:xfrm>
          <a:prstGeom prst="rect">
            <a:avLst/>
          </a:prstGeo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1560285"/>
            <a:ext cx="5084232" cy="4565877"/>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965803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9_Title Slide">
    <p:bg>
      <p:bgPr>
        <a:solidFill>
          <a:schemeClr val="accent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E75650-D92B-4DAA-BEA6-6EF2E2715393}"/>
              </a:ext>
            </a:extLst>
          </p:cNvPr>
          <p:cNvSpPr/>
          <p:nvPr userDrawn="1"/>
        </p:nvSpPr>
        <p:spPr>
          <a:xfrm>
            <a:off x="2819635" y="2303792"/>
            <a:ext cx="7654835" cy="1107996"/>
          </a:xfrm>
          <a:prstGeom prst="rect">
            <a:avLst/>
          </a:prstGeom>
        </p:spPr>
        <p:txBody>
          <a:bodyPr wrap="square">
            <a:spAutoFit/>
          </a:bodyPr>
          <a:lstStyle/>
          <a:p>
            <a:pPr defTabSz="914377">
              <a:defRPr/>
            </a:pPr>
            <a:r>
              <a:rPr lang="en-US" sz="6600" b="1" dirty="0">
                <a:solidFill>
                  <a:schemeClr val="bg1"/>
                </a:solidFill>
                <a:latin typeface="Roboto" panose="02000000000000000000" pitchFamily="2" charset="0"/>
                <a:ea typeface="Roboto" panose="02000000000000000000" pitchFamily="2" charset="0"/>
                <a:cs typeface="Roboto" panose="02000000000000000000" pitchFamily="2" charset="0"/>
              </a:rPr>
              <a:t>CONFIDENTIAL:</a:t>
            </a:r>
            <a:endParaRPr lang="en-PH" sz="66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521C189B-425C-4F02-8F87-BEBFAF5F61F8}"/>
              </a:ext>
            </a:extLst>
          </p:cNvPr>
          <p:cNvSpPr/>
          <p:nvPr userDrawn="1"/>
        </p:nvSpPr>
        <p:spPr>
          <a:xfrm>
            <a:off x="2819636" y="3228275"/>
            <a:ext cx="8682447" cy="707886"/>
          </a:xfrm>
          <a:prstGeom prst="rect">
            <a:avLst/>
          </a:prstGeom>
        </p:spPr>
        <p:txBody>
          <a:bodyPr wrap="square">
            <a:spAutoFit/>
          </a:bodyPr>
          <a:lstStyle/>
          <a:p>
            <a:pPr defTabSz="609570">
              <a:defRPr/>
            </a:pPr>
            <a:r>
              <a:rPr lang="en-PH" sz="2000" dirty="0">
                <a:solidFill>
                  <a:schemeClr val="bg1"/>
                </a:solidFill>
                <a:latin typeface="Roboto Light" pitchFamily="2" charset="0"/>
                <a:ea typeface="Roboto Light" pitchFamily="2" charset="0"/>
                <a:cs typeface="Roboto Light" pitchFamily="2" charset="0"/>
              </a:rPr>
              <a:t>The following contents are proprietary to </a:t>
            </a:r>
            <a:r>
              <a:rPr lang="en-PH" sz="2000" dirty="0" err="1">
                <a:solidFill>
                  <a:schemeClr val="bg1"/>
                </a:solidFill>
                <a:latin typeface="Roboto Light" pitchFamily="2" charset="0"/>
                <a:ea typeface="Roboto Light" pitchFamily="2" charset="0"/>
                <a:cs typeface="Roboto Light" pitchFamily="2" charset="0"/>
              </a:rPr>
              <a:t>Cobena</a:t>
            </a:r>
            <a:r>
              <a:rPr lang="en-PH" sz="2000" dirty="0">
                <a:solidFill>
                  <a:schemeClr val="bg1"/>
                </a:solidFill>
                <a:latin typeface="Roboto Light" pitchFamily="2" charset="0"/>
                <a:ea typeface="Roboto Light" pitchFamily="2" charset="0"/>
                <a:cs typeface="Roboto Light" pitchFamily="2" charset="0"/>
              </a:rPr>
              <a:t> and must not be shared with any other party without the company’s prior written consent.</a:t>
            </a:r>
          </a:p>
        </p:txBody>
      </p:sp>
      <p:sp>
        <p:nvSpPr>
          <p:cNvPr id="4" name="Freeform 143">
            <a:extLst>
              <a:ext uri="{FF2B5EF4-FFF2-40B4-BE49-F238E27FC236}">
                <a16:creationId xmlns:a16="http://schemas.microsoft.com/office/drawing/2014/main" id="{4FD6BFD5-23CB-496D-85EE-D2D095C5CB68}"/>
              </a:ext>
            </a:extLst>
          </p:cNvPr>
          <p:cNvSpPr>
            <a:spLocks noEditPoints="1"/>
          </p:cNvSpPr>
          <p:nvPr userDrawn="1"/>
        </p:nvSpPr>
        <p:spPr bwMode="auto">
          <a:xfrm>
            <a:off x="1137865" y="2565977"/>
            <a:ext cx="1308313" cy="1107996"/>
          </a:xfrm>
          <a:custGeom>
            <a:avLst/>
            <a:gdLst>
              <a:gd name="T0" fmla="*/ 527 w 559"/>
              <a:gd name="T1" fmla="*/ 473 h 473"/>
              <a:gd name="T2" fmla="*/ 33 w 559"/>
              <a:gd name="T3" fmla="*/ 473 h 473"/>
              <a:gd name="T4" fmla="*/ 6 w 559"/>
              <a:gd name="T5" fmla="*/ 458 h 473"/>
              <a:gd name="T6" fmla="*/ 6 w 559"/>
              <a:gd name="T7" fmla="*/ 426 h 473"/>
              <a:gd name="T8" fmla="*/ 253 w 559"/>
              <a:gd name="T9" fmla="*/ 15 h 473"/>
              <a:gd name="T10" fmla="*/ 280 w 559"/>
              <a:gd name="T11" fmla="*/ 0 h 473"/>
              <a:gd name="T12" fmla="*/ 306 w 559"/>
              <a:gd name="T13" fmla="*/ 15 h 473"/>
              <a:gd name="T14" fmla="*/ 553 w 559"/>
              <a:gd name="T15" fmla="*/ 426 h 473"/>
              <a:gd name="T16" fmla="*/ 554 w 559"/>
              <a:gd name="T17" fmla="*/ 458 h 473"/>
              <a:gd name="T18" fmla="*/ 527 w 559"/>
              <a:gd name="T19" fmla="*/ 473 h 473"/>
              <a:gd name="T20" fmla="*/ 280 w 559"/>
              <a:gd name="T21" fmla="*/ 14 h 473"/>
              <a:gd name="T22" fmla="*/ 265 w 559"/>
              <a:gd name="T23" fmla="*/ 22 h 473"/>
              <a:gd name="T24" fmla="*/ 18 w 559"/>
              <a:gd name="T25" fmla="*/ 434 h 473"/>
              <a:gd name="T26" fmla="*/ 18 w 559"/>
              <a:gd name="T27" fmla="*/ 451 h 473"/>
              <a:gd name="T28" fmla="*/ 33 w 559"/>
              <a:gd name="T29" fmla="*/ 459 h 473"/>
              <a:gd name="T30" fmla="*/ 527 w 559"/>
              <a:gd name="T31" fmla="*/ 459 h 473"/>
              <a:gd name="T32" fmla="*/ 542 w 559"/>
              <a:gd name="T33" fmla="*/ 451 h 473"/>
              <a:gd name="T34" fmla="*/ 541 w 559"/>
              <a:gd name="T35" fmla="*/ 434 h 473"/>
              <a:gd name="T36" fmla="*/ 294 w 559"/>
              <a:gd name="T37" fmla="*/ 22 h 473"/>
              <a:gd name="T38" fmla="*/ 280 w 559"/>
              <a:gd name="T39" fmla="*/ 14 h 473"/>
              <a:gd name="T40" fmla="*/ 287 w 559"/>
              <a:gd name="T41" fmla="*/ 310 h 473"/>
              <a:gd name="T42" fmla="*/ 287 w 559"/>
              <a:gd name="T43" fmla="*/ 139 h 473"/>
              <a:gd name="T44" fmla="*/ 280 w 559"/>
              <a:gd name="T45" fmla="*/ 132 h 473"/>
              <a:gd name="T46" fmla="*/ 273 w 559"/>
              <a:gd name="T47" fmla="*/ 139 h 473"/>
              <a:gd name="T48" fmla="*/ 273 w 559"/>
              <a:gd name="T49" fmla="*/ 310 h 473"/>
              <a:gd name="T50" fmla="*/ 280 w 559"/>
              <a:gd name="T51" fmla="*/ 317 h 473"/>
              <a:gd name="T52" fmla="*/ 287 w 559"/>
              <a:gd name="T53" fmla="*/ 310 h 473"/>
              <a:gd name="T54" fmla="*/ 280 w 559"/>
              <a:gd name="T55" fmla="*/ 401 h 473"/>
              <a:gd name="T56" fmla="*/ 260 w 559"/>
              <a:gd name="T57" fmla="*/ 381 h 473"/>
              <a:gd name="T58" fmla="*/ 280 w 559"/>
              <a:gd name="T59" fmla="*/ 362 h 473"/>
              <a:gd name="T60" fmla="*/ 299 w 559"/>
              <a:gd name="T61" fmla="*/ 381 h 473"/>
              <a:gd name="T62" fmla="*/ 280 w 559"/>
              <a:gd name="T63" fmla="*/ 401 h 473"/>
              <a:gd name="T64" fmla="*/ 280 w 559"/>
              <a:gd name="T65" fmla="*/ 376 h 473"/>
              <a:gd name="T66" fmla="*/ 274 w 559"/>
              <a:gd name="T67" fmla="*/ 381 h 473"/>
              <a:gd name="T68" fmla="*/ 280 w 559"/>
              <a:gd name="T69" fmla="*/ 387 h 473"/>
              <a:gd name="T70" fmla="*/ 285 w 559"/>
              <a:gd name="T71" fmla="*/ 381 h 473"/>
              <a:gd name="T72" fmla="*/ 280 w 559"/>
              <a:gd name="T73" fmla="*/ 376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9" h="473">
                <a:moveTo>
                  <a:pt x="527" y="473"/>
                </a:moveTo>
                <a:cubicBezTo>
                  <a:pt x="33" y="473"/>
                  <a:pt x="33" y="473"/>
                  <a:pt x="33" y="473"/>
                </a:cubicBezTo>
                <a:cubicBezTo>
                  <a:pt x="22" y="473"/>
                  <a:pt x="11" y="467"/>
                  <a:pt x="6" y="458"/>
                </a:cubicBezTo>
                <a:cubicBezTo>
                  <a:pt x="0" y="448"/>
                  <a:pt x="0" y="436"/>
                  <a:pt x="6" y="426"/>
                </a:cubicBezTo>
                <a:cubicBezTo>
                  <a:pt x="253" y="15"/>
                  <a:pt x="253" y="15"/>
                  <a:pt x="253" y="15"/>
                </a:cubicBezTo>
                <a:cubicBezTo>
                  <a:pt x="259" y="5"/>
                  <a:pt x="269" y="0"/>
                  <a:pt x="280" y="0"/>
                </a:cubicBezTo>
                <a:cubicBezTo>
                  <a:pt x="291" y="0"/>
                  <a:pt x="301" y="5"/>
                  <a:pt x="306" y="15"/>
                </a:cubicBezTo>
                <a:cubicBezTo>
                  <a:pt x="553" y="426"/>
                  <a:pt x="553" y="426"/>
                  <a:pt x="553" y="426"/>
                </a:cubicBezTo>
                <a:cubicBezTo>
                  <a:pt x="559" y="436"/>
                  <a:pt x="559" y="448"/>
                  <a:pt x="554" y="458"/>
                </a:cubicBezTo>
                <a:cubicBezTo>
                  <a:pt x="548" y="467"/>
                  <a:pt x="538" y="473"/>
                  <a:pt x="527" y="473"/>
                </a:cubicBezTo>
                <a:close/>
                <a:moveTo>
                  <a:pt x="280" y="14"/>
                </a:moveTo>
                <a:cubicBezTo>
                  <a:pt x="274" y="14"/>
                  <a:pt x="268" y="17"/>
                  <a:pt x="265" y="22"/>
                </a:cubicBezTo>
                <a:cubicBezTo>
                  <a:pt x="18" y="434"/>
                  <a:pt x="18" y="434"/>
                  <a:pt x="18" y="434"/>
                </a:cubicBezTo>
                <a:cubicBezTo>
                  <a:pt x="15" y="439"/>
                  <a:pt x="15" y="445"/>
                  <a:pt x="18" y="451"/>
                </a:cubicBezTo>
                <a:cubicBezTo>
                  <a:pt x="21" y="456"/>
                  <a:pt x="27" y="459"/>
                  <a:pt x="33" y="459"/>
                </a:cubicBezTo>
                <a:cubicBezTo>
                  <a:pt x="527" y="459"/>
                  <a:pt x="527" y="459"/>
                  <a:pt x="527" y="459"/>
                </a:cubicBezTo>
                <a:cubicBezTo>
                  <a:pt x="533" y="459"/>
                  <a:pt x="539" y="456"/>
                  <a:pt x="542" y="451"/>
                </a:cubicBezTo>
                <a:cubicBezTo>
                  <a:pt x="545" y="445"/>
                  <a:pt x="545" y="439"/>
                  <a:pt x="541" y="434"/>
                </a:cubicBezTo>
                <a:cubicBezTo>
                  <a:pt x="294" y="22"/>
                  <a:pt x="294" y="22"/>
                  <a:pt x="294" y="22"/>
                </a:cubicBezTo>
                <a:cubicBezTo>
                  <a:pt x="291" y="17"/>
                  <a:pt x="286" y="14"/>
                  <a:pt x="280" y="14"/>
                </a:cubicBezTo>
                <a:close/>
                <a:moveTo>
                  <a:pt x="287" y="310"/>
                </a:moveTo>
                <a:cubicBezTo>
                  <a:pt x="287" y="139"/>
                  <a:pt x="287" y="139"/>
                  <a:pt x="287" y="139"/>
                </a:cubicBezTo>
                <a:cubicBezTo>
                  <a:pt x="287" y="135"/>
                  <a:pt x="284" y="132"/>
                  <a:pt x="280" y="132"/>
                </a:cubicBezTo>
                <a:cubicBezTo>
                  <a:pt x="276" y="132"/>
                  <a:pt x="273" y="135"/>
                  <a:pt x="273" y="139"/>
                </a:cubicBezTo>
                <a:cubicBezTo>
                  <a:pt x="273" y="310"/>
                  <a:pt x="273" y="310"/>
                  <a:pt x="273" y="310"/>
                </a:cubicBezTo>
                <a:cubicBezTo>
                  <a:pt x="273" y="314"/>
                  <a:pt x="276" y="317"/>
                  <a:pt x="280" y="317"/>
                </a:cubicBezTo>
                <a:cubicBezTo>
                  <a:pt x="284" y="317"/>
                  <a:pt x="287" y="314"/>
                  <a:pt x="287" y="310"/>
                </a:cubicBezTo>
                <a:close/>
                <a:moveTo>
                  <a:pt x="280" y="401"/>
                </a:moveTo>
                <a:cubicBezTo>
                  <a:pt x="269" y="401"/>
                  <a:pt x="260" y="392"/>
                  <a:pt x="260" y="381"/>
                </a:cubicBezTo>
                <a:cubicBezTo>
                  <a:pt x="260" y="370"/>
                  <a:pt x="269" y="362"/>
                  <a:pt x="280" y="362"/>
                </a:cubicBezTo>
                <a:cubicBezTo>
                  <a:pt x="291" y="362"/>
                  <a:pt x="299" y="370"/>
                  <a:pt x="299" y="381"/>
                </a:cubicBezTo>
                <a:cubicBezTo>
                  <a:pt x="299" y="392"/>
                  <a:pt x="291" y="401"/>
                  <a:pt x="280" y="401"/>
                </a:cubicBezTo>
                <a:close/>
                <a:moveTo>
                  <a:pt x="280" y="376"/>
                </a:moveTo>
                <a:cubicBezTo>
                  <a:pt x="277" y="376"/>
                  <a:pt x="274" y="378"/>
                  <a:pt x="274" y="381"/>
                </a:cubicBezTo>
                <a:cubicBezTo>
                  <a:pt x="274" y="384"/>
                  <a:pt x="277" y="387"/>
                  <a:pt x="280" y="387"/>
                </a:cubicBezTo>
                <a:cubicBezTo>
                  <a:pt x="283" y="387"/>
                  <a:pt x="285" y="384"/>
                  <a:pt x="285" y="381"/>
                </a:cubicBezTo>
                <a:cubicBezTo>
                  <a:pt x="285" y="378"/>
                  <a:pt x="283" y="376"/>
                  <a:pt x="280" y="37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6257832C-4D65-4F8E-BFDE-0CD874C3A0B3}"/>
              </a:ext>
            </a:extLst>
          </p:cNvPr>
          <p:cNvPicPr>
            <a:picLocks noChangeAspect="1"/>
          </p:cNvPicPr>
          <p:nvPr userDrawn="1"/>
        </p:nvPicPr>
        <p:blipFill>
          <a:blip r:embed="rId2"/>
          <a:stretch>
            <a:fillRect/>
          </a:stretch>
        </p:blipFill>
        <p:spPr>
          <a:xfrm>
            <a:off x="5380965" y="5786284"/>
            <a:ext cx="1430070" cy="466097"/>
          </a:xfrm>
          <a:prstGeom prst="rect">
            <a:avLst/>
          </a:prstGeom>
        </p:spPr>
      </p:pic>
    </p:spTree>
    <p:extLst>
      <p:ext uri="{BB962C8B-B14F-4D97-AF65-F5344CB8AC3E}">
        <p14:creationId xmlns:p14="http://schemas.microsoft.com/office/powerpoint/2010/main" val="87091707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626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440679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50668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98313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67301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5A68-418F-46E3-9DB8-ED17E403DA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07EE5CC3-1DA2-41F2-B3EB-3061BA4D8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BDB1DC-3CF6-4E0B-80CA-AA89A6681D44}"/>
              </a:ext>
            </a:extLst>
          </p:cNvPr>
          <p:cNvSpPr>
            <a:spLocks noGrp="1"/>
          </p:cNvSpPr>
          <p:nvPr>
            <p:ph type="dt" sz="half" idx="10"/>
          </p:nvPr>
        </p:nvSpPr>
        <p:spPr/>
        <p:txBody>
          <a:bodyPr/>
          <a:lstStyle/>
          <a:p>
            <a:fld id="{A7B37B2E-23DD-4BC0-A6F4-AA6AEC70A63A}" type="datetimeFigureOut">
              <a:rPr lang="en-PH" smtClean="0"/>
              <a:t>26/08/2019</a:t>
            </a:fld>
            <a:endParaRPr lang="en-PH"/>
          </a:p>
        </p:txBody>
      </p:sp>
      <p:sp>
        <p:nvSpPr>
          <p:cNvPr id="5" name="Footer Placeholder 4">
            <a:extLst>
              <a:ext uri="{FF2B5EF4-FFF2-40B4-BE49-F238E27FC236}">
                <a16:creationId xmlns:a16="http://schemas.microsoft.com/office/drawing/2014/main" id="{BFC64E66-92D8-4D4B-92F0-3BEF190BBF3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CB980F1-7E3D-43A0-8A29-FE4AF131EB93}"/>
              </a:ext>
            </a:extLst>
          </p:cNvPr>
          <p:cNvSpPr>
            <a:spLocks noGrp="1"/>
          </p:cNvSpPr>
          <p:nvPr>
            <p:ph type="sldNum" sz="quarter" idx="12"/>
          </p:nvPr>
        </p:nvSpPr>
        <p:spPr/>
        <p:txBody>
          <a:bodyPr/>
          <a:lstStyle/>
          <a:p>
            <a:fld id="{278C0DFF-EE79-44A0-AF51-FE47BA9B220D}" type="slidenum">
              <a:rPr lang="en-PH" smtClean="0"/>
              <a:t>‹#›</a:t>
            </a:fld>
            <a:endParaRPr lang="en-PH"/>
          </a:p>
        </p:txBody>
      </p:sp>
    </p:spTree>
    <p:extLst>
      <p:ext uri="{BB962C8B-B14F-4D97-AF65-F5344CB8AC3E}">
        <p14:creationId xmlns:p14="http://schemas.microsoft.com/office/powerpoint/2010/main" val="5952341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5055679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914400" y="1219200"/>
            <a:ext cx="10363200" cy="4627563"/>
          </a:xfrm>
          <a:prstGeom prst="rect">
            <a:avLst/>
          </a:prstGeo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928591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1452420"/>
            <a:ext cx="10363200" cy="4627563"/>
          </a:xfrm>
          <a:prstGeom prst="rect">
            <a:avLst/>
          </a:prstGeo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830186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62284"/>
            <a:ext cx="5082117" cy="307776"/>
          </a:xfrm>
          <a:prstGeom prst="rect">
            <a:avLst/>
          </a:prstGeo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914400" y="1803370"/>
            <a:ext cx="5082117" cy="4368831"/>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9" y="1462284"/>
            <a:ext cx="5084232" cy="307776"/>
          </a:xfrm>
          <a:prstGeom prst="rect">
            <a:avLst/>
          </a:prstGeo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1803370"/>
            <a:ext cx="5084232" cy="4368831"/>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5649806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914400" y="1219200"/>
            <a:ext cx="10363200" cy="4627563"/>
          </a:xfrm>
          <a:prstGeom prst="rect">
            <a:avLst/>
          </a:prstGeo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344190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1452420"/>
            <a:ext cx="10363200" cy="4627563"/>
          </a:xfrm>
          <a:prstGeom prst="rect">
            <a:avLst/>
          </a:prstGeo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4124450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914400" y="1452420"/>
            <a:ext cx="5080000" cy="4525963"/>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52420"/>
            <a:ext cx="5080000" cy="4525963"/>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5817089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914400" y="1219200"/>
            <a:ext cx="5080000" cy="4525963"/>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219200"/>
            <a:ext cx="5080000" cy="4525963"/>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53359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219200"/>
            <a:ext cx="5082117" cy="307776"/>
          </a:xfrm>
          <a:prstGeom prst="rect">
            <a:avLst/>
          </a:prstGeo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914400" y="1560285"/>
            <a:ext cx="5082117" cy="4565877"/>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9" y="1219200"/>
            <a:ext cx="5084232" cy="307776"/>
          </a:xfrm>
          <a:prstGeom prst="rect">
            <a:avLst/>
          </a:prstGeo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1560285"/>
            <a:ext cx="5084232" cy="4565877"/>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127490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62284"/>
            <a:ext cx="5082117" cy="307776"/>
          </a:xfrm>
          <a:prstGeom prst="rect">
            <a:avLst/>
          </a:prstGeo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914400" y="1803370"/>
            <a:ext cx="5082117" cy="4368831"/>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9" y="1462284"/>
            <a:ext cx="5084232" cy="307776"/>
          </a:xfrm>
          <a:prstGeom prst="rect">
            <a:avLst/>
          </a:prstGeo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1803370"/>
            <a:ext cx="5084232" cy="4368831"/>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9305730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0422444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037517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54279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3049016"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6098032"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9147048"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3049016"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6098032"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9147048"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4286564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1230590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a:prstGeom prst="rect">
            <a:avLst/>
          </a:prstGeom>
        </p:spPr>
        <p:txBody>
          <a:bodyPr lIns="182880" tIns="91440" rIns="182880" bIns="91440"/>
          <a:lstStyle>
            <a:lvl1pPr marL="0" indent="0">
              <a:buFontTx/>
              <a:buNone/>
              <a:defRPr/>
            </a:lvl1pPr>
          </a:lstStyle>
          <a:p>
            <a:r>
              <a:rPr lang="en-US"/>
              <a:t>Click icon to add picture</a:t>
            </a:r>
            <a:endParaRPr lang="en-US" dirty="0"/>
          </a:p>
        </p:txBody>
      </p:sp>
      <p:sp>
        <p:nvSpPr>
          <p:cNvPr id="7" name="Picture Placeholder 3"/>
          <p:cNvSpPr>
            <a:spLocks noGrp="1"/>
          </p:cNvSpPr>
          <p:nvPr>
            <p:ph type="pic" sz="quarter" idx="11"/>
          </p:nvPr>
        </p:nvSpPr>
        <p:spPr>
          <a:xfrm>
            <a:off x="2437638"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875276"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7312914"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9750552"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281428"/>
            <a:ext cx="2441448" cy="2295144"/>
          </a:xfrm>
          <a:prstGeom prst="rect">
            <a:avLst/>
          </a:prstGeom>
        </p:spPr>
        <p:txBody>
          <a:bodyPr lIns="182880" tIns="91440" rIns="182880" bIns="91440"/>
          <a:lstStyle>
            <a:lvl1pPr marL="0" indent="0">
              <a:buFontTx/>
              <a:buNone/>
              <a:defRPr/>
            </a:lvl1pPr>
          </a:lstStyle>
          <a:p>
            <a:r>
              <a:rPr lang="en-US"/>
              <a:t>Click icon to add picture</a:t>
            </a:r>
            <a:endParaRPr lang="en-US" dirty="0"/>
          </a:p>
        </p:txBody>
      </p:sp>
      <p:sp>
        <p:nvSpPr>
          <p:cNvPr id="16" name="Picture Placeholder 3"/>
          <p:cNvSpPr>
            <a:spLocks noGrp="1"/>
          </p:cNvSpPr>
          <p:nvPr>
            <p:ph type="pic" sz="quarter" idx="16"/>
          </p:nvPr>
        </p:nvSpPr>
        <p:spPr>
          <a:xfrm>
            <a:off x="2437638"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875276"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7312914"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9750552"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2437638"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4875276"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7312914"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9750552"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423475912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028749"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057498"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086247"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10143744"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8114996"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2028749"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4057498"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6086247"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10143744"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8114996"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2028749"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4057498"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6086247"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10143744"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8114996"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2028749"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4057498"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6086247"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10143744"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8114996"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211394228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60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76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92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4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5560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61976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88392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36504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60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76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92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4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5560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61976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88392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593470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431792"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949184"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707920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431792"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949184"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9336410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6999"/>
            <a:ext cx="5085589"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192011"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96825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6999"/>
            <a:ext cx="5085589"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192011"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00326046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endParaRPr lang="en-US" dirty="0"/>
          </a:p>
        </p:txBody>
      </p:sp>
      <p:sp>
        <p:nvSpPr>
          <p:cNvPr id="5" name="Picture Placeholder 3"/>
          <p:cNvSpPr>
            <a:spLocks noGrp="1"/>
          </p:cNvSpPr>
          <p:nvPr>
            <p:ph type="pic" sz="quarter" idx="11"/>
          </p:nvPr>
        </p:nvSpPr>
        <p:spPr>
          <a:xfrm>
            <a:off x="35560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76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92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400"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4984"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5568"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6152"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554587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endParaRPr lang="en-US" dirty="0"/>
          </a:p>
        </p:txBody>
      </p:sp>
      <p:sp>
        <p:nvSpPr>
          <p:cNvPr id="5" name="Picture Placeholder 3"/>
          <p:cNvSpPr>
            <a:spLocks noGrp="1"/>
          </p:cNvSpPr>
          <p:nvPr>
            <p:ph type="pic" sz="quarter" idx="11"/>
          </p:nvPr>
        </p:nvSpPr>
        <p:spPr>
          <a:xfrm>
            <a:off x="35560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76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92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400"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4984"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5568"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6152"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22"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8932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175433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400"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496502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400"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p:cNvSpPr>
            <a:spLocks noGrp="1"/>
          </p:cNvSpPr>
          <p:nvPr>
            <p:ph type="body" sz="quarter" idx="2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5964662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7000"/>
            <a:ext cx="5085589"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400"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427140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7000"/>
            <a:ext cx="5085589"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400"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2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0151104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33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49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65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81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384" y="4717007"/>
            <a:ext cx="2441448" cy="1326605"/>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3968"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4552"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5136"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133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5549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65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81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108370956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33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49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65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81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384" y="4717007"/>
            <a:ext cx="2441448" cy="1326605"/>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3968"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4552"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5136"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133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5549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65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81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3812088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400"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14400"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1792"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9184"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345664230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400"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14400"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1792"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9184"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967204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5925" y="1397000"/>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3536" y="1397000"/>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400"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15925" y="3060985"/>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3536" y="3060985"/>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378825630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5925" y="1397000"/>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3536" y="1397000"/>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400"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15925" y="3060985"/>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3536" y="3060985"/>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13763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3049016"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6098032"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9147048"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3049016"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6098032"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9147048"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01760934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4604358"/>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4604358"/>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4604358"/>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4604358"/>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74132735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4604358"/>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4604358"/>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4604358"/>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4604358"/>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02482324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4604358"/>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4604358"/>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4604358"/>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82724281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4604358"/>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4604358"/>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4604358"/>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292687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6999"/>
            <a:ext cx="5085589"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4912134"/>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4912134"/>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930373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6999"/>
            <a:ext cx="5085589"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4912134"/>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4912134"/>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75176806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2982317"/>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2982317"/>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2982317"/>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2982317"/>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400" y="4212305"/>
            <a:ext cx="2441448" cy="1713558"/>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554984"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195568"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8836152"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421758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2982317"/>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2982317"/>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2982317"/>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2982317"/>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400" y="4212305"/>
            <a:ext cx="2441448" cy="1713558"/>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554984"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195568"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8836152"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27"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69906848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2982317"/>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2982317"/>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2982317"/>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400"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431792"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7949184"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24"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698647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2982317"/>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2982317"/>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2982317"/>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400"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431792"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7949184"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5357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a:prstGeom prst="rect">
            <a:avLst/>
          </a:prstGeom>
        </p:spPr>
        <p:txBody>
          <a:bodyPr lIns="182880" tIns="91440" rIns="182880" bIns="91440"/>
          <a:lstStyle>
            <a:lvl1pPr marL="0" indent="0">
              <a:buFontTx/>
              <a:buNone/>
              <a:defRPr/>
            </a:lvl1pPr>
          </a:lstStyle>
          <a:p>
            <a:r>
              <a:rPr lang="en-US"/>
              <a:t>Click icon to add picture</a:t>
            </a:r>
            <a:endParaRPr lang="en-US" dirty="0"/>
          </a:p>
        </p:txBody>
      </p:sp>
      <p:sp>
        <p:nvSpPr>
          <p:cNvPr id="7" name="Picture Placeholder 3"/>
          <p:cNvSpPr>
            <a:spLocks noGrp="1"/>
          </p:cNvSpPr>
          <p:nvPr>
            <p:ph type="pic" sz="quarter" idx="11"/>
          </p:nvPr>
        </p:nvSpPr>
        <p:spPr>
          <a:xfrm>
            <a:off x="2437638"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875276"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7312914"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9750552"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281428"/>
            <a:ext cx="2441448" cy="2295144"/>
          </a:xfrm>
          <a:prstGeom prst="rect">
            <a:avLst/>
          </a:prstGeom>
        </p:spPr>
        <p:txBody>
          <a:bodyPr lIns="182880" tIns="91440" rIns="182880" bIns="91440"/>
          <a:lstStyle>
            <a:lvl1pPr marL="0" indent="0">
              <a:buFontTx/>
              <a:buNone/>
              <a:defRPr/>
            </a:lvl1pPr>
          </a:lstStyle>
          <a:p>
            <a:r>
              <a:rPr lang="en-US"/>
              <a:t>Click icon to add picture</a:t>
            </a:r>
            <a:endParaRPr lang="en-US" dirty="0"/>
          </a:p>
        </p:txBody>
      </p:sp>
      <p:sp>
        <p:nvSpPr>
          <p:cNvPr id="16" name="Picture Placeholder 3"/>
          <p:cNvSpPr>
            <a:spLocks noGrp="1"/>
          </p:cNvSpPr>
          <p:nvPr>
            <p:ph type="pic" sz="quarter" idx="16"/>
          </p:nvPr>
        </p:nvSpPr>
        <p:spPr>
          <a:xfrm>
            <a:off x="2437638"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875276"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7312914"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9750552"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2437638"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4875276"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7312914"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9750552"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34548400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7000"/>
            <a:ext cx="5085589"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3290093"/>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3290093"/>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400"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193536"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720221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7000"/>
            <a:ext cx="5085589"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3290093"/>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3290093"/>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400"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193536"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23"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9047173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164037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8680759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2279077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5293129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6171121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24445544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955030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07409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028749"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057498"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086247"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10143744"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8114996"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2028749"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4057498"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6086247"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10143744"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8114996"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2028749"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4057498"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6086247"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10143744"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8114996"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2028749"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4057498"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6086247"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10143744"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8114996"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286211751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80143425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0736284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2840637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35976655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1991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56916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97999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20987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3049016"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6098032"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9147048"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3049016"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6098032"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9147048"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42870917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a:prstGeom prst="rect">
            <a:avLst/>
          </a:prstGeom>
        </p:spPr>
        <p:txBody>
          <a:bodyPr lIns="182880" tIns="91440" rIns="182880" bIns="91440"/>
          <a:lstStyle>
            <a:lvl1pPr marL="0" indent="0">
              <a:buFontTx/>
              <a:buNone/>
              <a:defRPr/>
            </a:lvl1pPr>
          </a:lstStyle>
          <a:p>
            <a:r>
              <a:rPr lang="en-US"/>
              <a:t>Click icon to add picture</a:t>
            </a:r>
            <a:endParaRPr lang="en-US" dirty="0"/>
          </a:p>
        </p:txBody>
      </p:sp>
      <p:sp>
        <p:nvSpPr>
          <p:cNvPr id="7" name="Picture Placeholder 3"/>
          <p:cNvSpPr>
            <a:spLocks noGrp="1"/>
          </p:cNvSpPr>
          <p:nvPr>
            <p:ph type="pic" sz="quarter" idx="11"/>
          </p:nvPr>
        </p:nvSpPr>
        <p:spPr>
          <a:xfrm>
            <a:off x="2437638"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875276"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7312914"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9750552"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281428"/>
            <a:ext cx="2441448" cy="2295144"/>
          </a:xfrm>
          <a:prstGeom prst="rect">
            <a:avLst/>
          </a:prstGeom>
        </p:spPr>
        <p:txBody>
          <a:bodyPr lIns="182880" tIns="91440" rIns="182880" bIns="91440"/>
          <a:lstStyle>
            <a:lvl1pPr marL="0" indent="0">
              <a:buFontTx/>
              <a:buNone/>
              <a:defRPr/>
            </a:lvl1pPr>
          </a:lstStyle>
          <a:p>
            <a:r>
              <a:rPr lang="en-US"/>
              <a:t>Click icon to add picture</a:t>
            </a:r>
            <a:endParaRPr lang="en-US" dirty="0"/>
          </a:p>
        </p:txBody>
      </p:sp>
      <p:sp>
        <p:nvSpPr>
          <p:cNvPr id="16" name="Picture Placeholder 3"/>
          <p:cNvSpPr>
            <a:spLocks noGrp="1"/>
          </p:cNvSpPr>
          <p:nvPr>
            <p:ph type="pic" sz="quarter" idx="16"/>
          </p:nvPr>
        </p:nvSpPr>
        <p:spPr>
          <a:xfrm>
            <a:off x="2437638"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875276"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7312914"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9750552"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2446782"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4884420"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7322058"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9750552"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2894419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60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76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92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4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5560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61976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88392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22373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028749"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057498"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086247"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10143744"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8114996"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2028749"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4057498"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6086247"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10143744"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8114996"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2028749"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4057498"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6086247"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10143744"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8114996"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2028749"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4057498"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6086247"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10143744"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8114996"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17429646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60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76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92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4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5560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61976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88392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9370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60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76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92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4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5560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61976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88392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305011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431792"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949184"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181641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431792"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949184"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2428302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6999"/>
            <a:ext cx="5085589"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192011"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996926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6999"/>
            <a:ext cx="5085589"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192011"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8242277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endParaRPr lang="en-US" dirty="0"/>
          </a:p>
        </p:txBody>
      </p:sp>
      <p:sp>
        <p:nvSpPr>
          <p:cNvPr id="5" name="Picture Placeholder 3"/>
          <p:cNvSpPr>
            <a:spLocks noGrp="1"/>
          </p:cNvSpPr>
          <p:nvPr>
            <p:ph type="pic" sz="quarter" idx="11"/>
          </p:nvPr>
        </p:nvSpPr>
        <p:spPr>
          <a:xfrm>
            <a:off x="35560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76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92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400"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4984"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5568"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6152"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548399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endParaRPr lang="en-US" dirty="0"/>
          </a:p>
        </p:txBody>
      </p:sp>
      <p:sp>
        <p:nvSpPr>
          <p:cNvPr id="5" name="Picture Placeholder 3"/>
          <p:cNvSpPr>
            <a:spLocks noGrp="1"/>
          </p:cNvSpPr>
          <p:nvPr>
            <p:ph type="pic" sz="quarter" idx="11"/>
          </p:nvPr>
        </p:nvSpPr>
        <p:spPr>
          <a:xfrm>
            <a:off x="35560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76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92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400"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4984"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5568"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6152"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22"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413817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400"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6130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60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76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9200" y="1397000"/>
            <a:ext cx="2438400" cy="3407438"/>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4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5560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61976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88392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8488999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400"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p:cNvSpPr>
            <a:spLocks noGrp="1"/>
          </p:cNvSpPr>
          <p:nvPr>
            <p:ph type="body" sz="quarter" idx="2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8604725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7000"/>
            <a:ext cx="5085589"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400"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40766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7000"/>
            <a:ext cx="5085589"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400"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2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578813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33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49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65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81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384" y="4717007"/>
            <a:ext cx="2441448" cy="1326605"/>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3968"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4552"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5136"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133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5549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65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81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125989097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33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49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65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81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384" y="4717007"/>
            <a:ext cx="2441448" cy="1326605"/>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3968"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4552"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5136"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133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5549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65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81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08635365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400"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14400"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1792"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9184"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12297243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400"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14400"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1792"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9184"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81513935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5925" y="1397000"/>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3536" y="1397000"/>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400"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15925" y="3060985"/>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3536" y="3060985"/>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101007406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5925" y="1397000"/>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3536" y="1397000"/>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400"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15925" y="3060985"/>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3536" y="3060985"/>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1859271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4604358"/>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4604358"/>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4604358"/>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4604358"/>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26533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avigator">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E42B0A94-F9D2-4577-9BBD-1D3635A853B6}"/>
              </a:ext>
            </a:extLst>
          </p:cNvPr>
          <p:cNvCxnSpPr/>
          <p:nvPr/>
        </p:nvCxnSpPr>
        <p:spPr>
          <a:xfrm>
            <a:off x="2971800" y="327698"/>
            <a:ext cx="0" cy="5746751"/>
          </a:xfrm>
          <a:prstGeom prst="line">
            <a:avLst/>
          </a:prstGeom>
          <a:ln w="12700">
            <a:solidFill>
              <a:srgbClr val="053C6D"/>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E6510CB-33B1-4E5D-9D14-5221690E1798}"/>
              </a:ext>
            </a:extLst>
          </p:cNvPr>
          <p:cNvSpPr txBox="1"/>
          <p:nvPr/>
        </p:nvSpPr>
        <p:spPr>
          <a:xfrm>
            <a:off x="1030514" y="2600908"/>
            <a:ext cx="1756229" cy="1200329"/>
          </a:xfrm>
          <a:prstGeom prst="rect">
            <a:avLst/>
          </a:prstGeom>
          <a:noFill/>
        </p:spPr>
        <p:txBody>
          <a:bodyPr wrap="square" rtlCol="0">
            <a:spAutoFit/>
          </a:bodyPr>
          <a:lstStyle/>
          <a:p>
            <a:pPr algn="ctr"/>
            <a:r>
              <a:rPr lang="en-US" sz="3600" b="1" dirty="0">
                <a:solidFill>
                  <a:schemeClr val="bg1"/>
                </a:solidFill>
                <a:latin typeface="Roboto Medium" panose="02000000000000000000" pitchFamily="2" charset="0"/>
                <a:ea typeface="Roboto Medium" panose="02000000000000000000" pitchFamily="2" charset="0"/>
              </a:rPr>
              <a:t>IN THIS</a:t>
            </a:r>
          </a:p>
          <a:p>
            <a:pPr algn="ctr"/>
            <a:r>
              <a:rPr lang="en-US" sz="3600" b="1" dirty="0">
                <a:solidFill>
                  <a:schemeClr val="bg1"/>
                </a:solidFill>
                <a:latin typeface="Roboto Medium" panose="02000000000000000000" pitchFamily="2" charset="0"/>
                <a:ea typeface="Roboto Medium" panose="02000000000000000000" pitchFamily="2" charset="0"/>
              </a:rPr>
              <a:t>DECK</a:t>
            </a:r>
            <a:endParaRPr lang="en-PH" sz="3600" b="1" dirty="0">
              <a:solidFill>
                <a:schemeClr val="bg1"/>
              </a:solidFill>
              <a:latin typeface="Roboto Medium" panose="02000000000000000000" pitchFamily="2" charset="0"/>
              <a:ea typeface="Roboto Medium" panose="02000000000000000000" pitchFamily="2" charset="0"/>
            </a:endParaRPr>
          </a:p>
        </p:txBody>
      </p:sp>
      <p:sp>
        <p:nvSpPr>
          <p:cNvPr id="6" name="TextBox 5">
            <a:extLst>
              <a:ext uri="{FF2B5EF4-FFF2-40B4-BE49-F238E27FC236}">
                <a16:creationId xmlns:a16="http://schemas.microsoft.com/office/drawing/2014/main" id="{74091C97-5D72-4D62-8942-312DCEF75148}"/>
              </a:ext>
            </a:extLst>
          </p:cNvPr>
          <p:cNvSpPr txBox="1"/>
          <p:nvPr/>
        </p:nvSpPr>
        <p:spPr>
          <a:xfrm>
            <a:off x="1030514" y="2600908"/>
            <a:ext cx="1756229" cy="1754326"/>
          </a:xfrm>
          <a:prstGeom prst="rect">
            <a:avLst/>
          </a:prstGeom>
          <a:noFill/>
        </p:spPr>
        <p:txBody>
          <a:bodyPr wrap="square" rtlCol="0">
            <a:spAutoFit/>
          </a:bodyPr>
          <a:lstStyle/>
          <a:p>
            <a:pPr algn="ctr"/>
            <a:r>
              <a:rPr lang="en-US" sz="3600" b="0" dirty="0">
                <a:solidFill>
                  <a:srgbClr val="57565A"/>
                </a:solidFill>
                <a:latin typeface="Roboto Light" pitchFamily="2" charset="0"/>
                <a:ea typeface="Roboto Light" pitchFamily="2" charset="0"/>
              </a:rPr>
              <a:t>In </a:t>
            </a:r>
          </a:p>
          <a:p>
            <a:pPr algn="ctr"/>
            <a:r>
              <a:rPr lang="en-US" sz="3600" b="0" dirty="0">
                <a:solidFill>
                  <a:srgbClr val="57565A"/>
                </a:solidFill>
                <a:latin typeface="Roboto Light" pitchFamily="2" charset="0"/>
                <a:ea typeface="Roboto Light" pitchFamily="2" charset="0"/>
              </a:rPr>
              <a:t>This</a:t>
            </a:r>
          </a:p>
          <a:p>
            <a:pPr algn="ctr"/>
            <a:r>
              <a:rPr lang="en-US" sz="3600" b="0" dirty="0">
                <a:solidFill>
                  <a:srgbClr val="57565A"/>
                </a:solidFill>
                <a:latin typeface="Roboto Light" pitchFamily="2" charset="0"/>
                <a:ea typeface="Roboto Light" pitchFamily="2" charset="0"/>
              </a:rPr>
              <a:t>Deck</a:t>
            </a:r>
            <a:endParaRPr lang="en-PH" sz="3600" b="0" dirty="0">
              <a:solidFill>
                <a:srgbClr val="57565A"/>
              </a:solidFill>
              <a:latin typeface="Roboto Light" pitchFamily="2" charset="0"/>
              <a:ea typeface="Roboto Light" pitchFamily="2" charset="0"/>
            </a:endParaRPr>
          </a:p>
        </p:txBody>
      </p:sp>
      <p:sp>
        <p:nvSpPr>
          <p:cNvPr id="7" name="Rectangle 6">
            <a:extLst>
              <a:ext uri="{FF2B5EF4-FFF2-40B4-BE49-F238E27FC236}">
                <a16:creationId xmlns:a16="http://schemas.microsoft.com/office/drawing/2014/main" id="{8AEE14D1-94DF-46BB-A002-2E93BD5EB5B8}"/>
              </a:ext>
            </a:extLst>
          </p:cNvPr>
          <p:cNvSpPr/>
          <p:nvPr/>
        </p:nvSpPr>
        <p:spPr>
          <a:xfrm>
            <a:off x="0" y="6391604"/>
            <a:ext cx="12192000" cy="464478"/>
          </a:xfrm>
          <a:prstGeom prst="rect">
            <a:avLst/>
          </a:prstGeom>
          <a:gradFill>
            <a:gsLst>
              <a:gs pos="0">
                <a:srgbClr val="171E4D"/>
              </a:gs>
              <a:gs pos="52200">
                <a:srgbClr val="566F97">
                  <a:lumMod val="71000"/>
                </a:srgbClr>
              </a:gs>
              <a:gs pos="100000">
                <a:srgbClr val="8E9FB9">
                  <a:lumMod val="50000"/>
                </a:srgb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BDA60208-2A4D-4CCD-B806-52DCCF5ED8B8}"/>
              </a:ext>
            </a:extLst>
          </p:cNvPr>
          <p:cNvSpPr txBox="1">
            <a:spLocks/>
          </p:cNvSpPr>
          <p:nvPr/>
        </p:nvSpPr>
        <p:spPr>
          <a:xfrm>
            <a:off x="814963" y="6461998"/>
            <a:ext cx="139424"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smtClean="0"/>
              <a:pPr algn="ctr"/>
              <a:t>‹#›</a:t>
            </a:fld>
            <a:endParaRPr lang="en-US" sz="1200" dirty="0"/>
          </a:p>
        </p:txBody>
      </p:sp>
      <p:sp>
        <p:nvSpPr>
          <p:cNvPr id="11" name="Oval 10">
            <a:extLst>
              <a:ext uri="{FF2B5EF4-FFF2-40B4-BE49-F238E27FC236}">
                <a16:creationId xmlns:a16="http://schemas.microsoft.com/office/drawing/2014/main" id="{5BA87E1F-0925-4BD5-A9BE-44CAE8E19F46}"/>
              </a:ext>
            </a:extLst>
          </p:cNvPr>
          <p:cNvSpPr/>
          <p:nvPr/>
        </p:nvSpPr>
        <p:spPr>
          <a:xfrm>
            <a:off x="718075" y="6461998"/>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2" name="Oval 11">
            <a:extLst>
              <a:ext uri="{FF2B5EF4-FFF2-40B4-BE49-F238E27FC236}">
                <a16:creationId xmlns:a16="http://schemas.microsoft.com/office/drawing/2014/main" id="{2EA34F45-B454-4AF5-ACB0-979A47C080FE}"/>
              </a:ext>
            </a:extLst>
          </p:cNvPr>
          <p:cNvSpPr/>
          <p:nvPr/>
        </p:nvSpPr>
        <p:spPr>
          <a:xfrm>
            <a:off x="281861" y="6466142"/>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 name="Rectangle 9">
            <a:extLst>
              <a:ext uri="{FF2B5EF4-FFF2-40B4-BE49-F238E27FC236}">
                <a16:creationId xmlns:a16="http://schemas.microsoft.com/office/drawing/2014/main" id="{FD84B9D4-8A86-43E8-8F27-9B58BB7D195B}"/>
              </a:ext>
            </a:extLst>
          </p:cNvPr>
          <p:cNvSpPr/>
          <p:nvPr/>
        </p:nvSpPr>
        <p:spPr>
          <a:xfrm rot="2700000">
            <a:off x="426720" y="6587684"/>
            <a:ext cx="90117" cy="9011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4" name="Oval 13">
            <a:extLst>
              <a:ext uri="{FF2B5EF4-FFF2-40B4-BE49-F238E27FC236}">
                <a16:creationId xmlns:a16="http://schemas.microsoft.com/office/drawing/2014/main" id="{2337C2E8-8168-4069-9621-E9C43C5C85F6}"/>
              </a:ext>
            </a:extLst>
          </p:cNvPr>
          <p:cNvSpPr/>
          <p:nvPr/>
        </p:nvSpPr>
        <p:spPr>
          <a:xfrm rot="10800000">
            <a:off x="1154288" y="6457244"/>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5" name="Rectangle 9">
            <a:extLst>
              <a:ext uri="{FF2B5EF4-FFF2-40B4-BE49-F238E27FC236}">
                <a16:creationId xmlns:a16="http://schemas.microsoft.com/office/drawing/2014/main" id="{0E858EBD-0696-477D-AC78-B5DDCDC49EAA}"/>
              </a:ext>
            </a:extLst>
          </p:cNvPr>
          <p:cNvSpPr/>
          <p:nvPr/>
        </p:nvSpPr>
        <p:spPr>
          <a:xfrm rot="13500000">
            <a:off x="1252512" y="6578786"/>
            <a:ext cx="90117" cy="9011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 name="Action Button: Forward or Next 26">
            <a:hlinkClick r:id="" action="ppaction://hlinkshowjump?jump=nextslide" highlightClick="1"/>
            <a:extLst>
              <a:ext uri="{FF2B5EF4-FFF2-40B4-BE49-F238E27FC236}">
                <a16:creationId xmlns:a16="http://schemas.microsoft.com/office/drawing/2014/main" id="{DD5D5178-1B8C-4333-9344-E23AD87FADAB}"/>
              </a:ext>
            </a:extLst>
          </p:cNvPr>
          <p:cNvSpPr/>
          <p:nvPr/>
        </p:nvSpPr>
        <p:spPr>
          <a:xfrm>
            <a:off x="1127078" y="6430450"/>
            <a:ext cx="402336" cy="40233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7" name="Action Button: Back or Previous 27">
            <a:hlinkClick r:id="" action="ppaction://hlinkshowjump?jump=previousslide" highlightClick="1"/>
            <a:extLst>
              <a:ext uri="{FF2B5EF4-FFF2-40B4-BE49-F238E27FC236}">
                <a16:creationId xmlns:a16="http://schemas.microsoft.com/office/drawing/2014/main" id="{BD4A7D8B-AF5B-449B-90C1-0F4B5F9E1F67}"/>
              </a:ext>
            </a:extLst>
          </p:cNvPr>
          <p:cNvSpPr/>
          <p:nvPr/>
        </p:nvSpPr>
        <p:spPr>
          <a:xfrm>
            <a:off x="249959" y="6422676"/>
            <a:ext cx="402336" cy="40233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18" name="Picture 17">
            <a:extLst>
              <a:ext uri="{FF2B5EF4-FFF2-40B4-BE49-F238E27FC236}">
                <a16:creationId xmlns:a16="http://schemas.microsoft.com/office/drawing/2014/main" id="{6CC79C1B-5F0B-4174-8AC5-CF248D3D1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118" y="6445244"/>
            <a:ext cx="1095945" cy="357197"/>
          </a:xfrm>
          <a:prstGeom prst="rect">
            <a:avLst/>
          </a:prstGeom>
        </p:spPr>
      </p:pic>
    </p:spTree>
    <p:extLst>
      <p:ext uri="{BB962C8B-B14F-4D97-AF65-F5344CB8AC3E}">
        <p14:creationId xmlns:p14="http://schemas.microsoft.com/office/powerpoint/2010/main" val="1963703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431792"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949184"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024534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4604358"/>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4604358"/>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4604358"/>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4604358"/>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525279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4604358"/>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4604358"/>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4604358"/>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0143328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4604358"/>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4604358"/>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4604358"/>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1262222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6999"/>
            <a:ext cx="5085589"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4912134"/>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4912134"/>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06176579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6999"/>
            <a:ext cx="5085589"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4912134"/>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4912134"/>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0872959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2982317"/>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2982317"/>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2982317"/>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2982317"/>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400" y="4212305"/>
            <a:ext cx="2441448" cy="1713558"/>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554984"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195568"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8836152"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361740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2982317"/>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2982317"/>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2982317"/>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2982317"/>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400" y="4212305"/>
            <a:ext cx="2441448" cy="1713558"/>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554984"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195568"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8836152"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27"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12834591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2982317"/>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2982317"/>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2982317"/>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400"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431792"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7949184"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24"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93215506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2982317"/>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2982317"/>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2982317"/>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400"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431792"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7949184"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243960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7000"/>
            <a:ext cx="5085589"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3290093"/>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3290093"/>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400"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193536"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94759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6999"/>
            <a:ext cx="3328416"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431792"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949184"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3486926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7000"/>
            <a:ext cx="5085589"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3290093"/>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3290093"/>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400"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193536"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23"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39761965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400237754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06556631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4249225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5995561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34317375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18111576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03190268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5459327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54398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6999"/>
            <a:ext cx="5085589"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192011"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075896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04043529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13933951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61442953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1" y="1268759"/>
            <a:ext cx="2352260" cy="3535680"/>
          </a:xfrm>
          <a:prstGeom prst="rect">
            <a:avLst/>
          </a:prstGeom>
          <a:solidFill>
            <a:schemeClr val="bg1">
              <a:lumMod val="90000"/>
              <a:lumOff val="10000"/>
            </a:schemeClr>
          </a:solidFill>
        </p:spPr>
        <p:txBody>
          <a:bodyPr anchor="ctr">
            <a:normAutofit/>
          </a:bodyPr>
          <a:lstStyle>
            <a:lvl1pPr marL="0" indent="0" algn="ctr">
              <a:buNone/>
              <a:defRPr sz="1400"/>
            </a:lvl1pPr>
          </a:lstStyle>
          <a:p>
            <a:r>
              <a:rPr lang="en-US"/>
              <a:t>Click icon to add picture</a:t>
            </a:r>
          </a:p>
        </p:txBody>
      </p:sp>
      <p:sp>
        <p:nvSpPr>
          <p:cNvPr id="5" name="Picture Placeholder 3"/>
          <p:cNvSpPr>
            <a:spLocks noGrp="1"/>
          </p:cNvSpPr>
          <p:nvPr>
            <p:ph type="pic" sz="quarter" idx="11"/>
          </p:nvPr>
        </p:nvSpPr>
        <p:spPr>
          <a:xfrm>
            <a:off x="6257971" y="1268759"/>
            <a:ext cx="2352260" cy="3535680"/>
          </a:xfrm>
          <a:prstGeom prst="rect">
            <a:avLst/>
          </a:prstGeom>
          <a:solidFill>
            <a:schemeClr val="bg1">
              <a:lumMod val="90000"/>
              <a:lumOff val="10000"/>
            </a:schemeClr>
          </a:solidFill>
        </p:spPr>
        <p:txBody>
          <a:bodyPr anchor="ctr">
            <a:normAutofit/>
          </a:bodyPr>
          <a:lstStyle>
            <a:lvl1pPr marL="0" indent="0" algn="ctr">
              <a:buNone/>
              <a:defRPr sz="1400"/>
            </a:lvl1pPr>
          </a:lstStyle>
          <a:p>
            <a:r>
              <a:rPr lang="en-US"/>
              <a:t>Click icon to add picture</a:t>
            </a:r>
          </a:p>
        </p:txBody>
      </p:sp>
      <p:sp>
        <p:nvSpPr>
          <p:cNvPr id="8" name="Text Placeholder 9"/>
          <p:cNvSpPr>
            <a:spLocks noGrp="1"/>
          </p:cNvSpPr>
          <p:nvPr>
            <p:ph type="body" sz="quarter" idx="14"/>
          </p:nvPr>
        </p:nvSpPr>
        <p:spPr>
          <a:xfrm>
            <a:off x="3467708" y="1268759"/>
            <a:ext cx="2479811" cy="3535680"/>
          </a:xfrm>
          <a:prstGeom prst="rect">
            <a:avLst/>
          </a:prstGeo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p:cNvSpPr>
            <a:spLocks noGrp="1"/>
          </p:cNvSpPr>
          <p:nvPr>
            <p:ph type="body" sz="quarter" idx="15"/>
          </p:nvPr>
        </p:nvSpPr>
        <p:spPr>
          <a:xfrm>
            <a:off x="8797789" y="1268759"/>
            <a:ext cx="2479811" cy="3535680"/>
          </a:xfrm>
          <a:prstGeom prst="rect">
            <a:avLst/>
          </a:prstGeo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9"/>
          <p:cNvSpPr>
            <a:spLocks noGrp="1"/>
          </p:cNvSpPr>
          <p:nvPr>
            <p:ph type="body" sz="quarter" idx="16"/>
          </p:nvPr>
        </p:nvSpPr>
        <p:spPr>
          <a:xfrm>
            <a:off x="914400" y="4980565"/>
            <a:ext cx="503311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9"/>
          <p:cNvSpPr>
            <a:spLocks noGrp="1"/>
          </p:cNvSpPr>
          <p:nvPr>
            <p:ph type="body" sz="quarter" idx="17"/>
          </p:nvPr>
        </p:nvSpPr>
        <p:spPr>
          <a:xfrm>
            <a:off x="6257971" y="4980565"/>
            <a:ext cx="501962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536915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5A68-418F-46E3-9DB8-ED17E403DA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07EE5CC3-1DA2-41F2-B3EB-3061BA4D8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BDB1DC-3CF6-4E0B-80CA-AA89A6681D44}"/>
              </a:ext>
            </a:extLst>
          </p:cNvPr>
          <p:cNvSpPr>
            <a:spLocks noGrp="1"/>
          </p:cNvSpPr>
          <p:nvPr>
            <p:ph type="dt" sz="half" idx="10"/>
          </p:nvPr>
        </p:nvSpPr>
        <p:spPr/>
        <p:txBody>
          <a:bodyPr/>
          <a:lstStyle/>
          <a:p>
            <a:fld id="{A7B37B2E-23DD-4BC0-A6F4-AA6AEC70A63A}" type="datetimeFigureOut">
              <a:rPr lang="en-PH" smtClean="0"/>
              <a:t>26/08/2019</a:t>
            </a:fld>
            <a:endParaRPr lang="en-PH"/>
          </a:p>
        </p:txBody>
      </p:sp>
      <p:sp>
        <p:nvSpPr>
          <p:cNvPr id="5" name="Footer Placeholder 4">
            <a:extLst>
              <a:ext uri="{FF2B5EF4-FFF2-40B4-BE49-F238E27FC236}">
                <a16:creationId xmlns:a16="http://schemas.microsoft.com/office/drawing/2014/main" id="{BFC64E66-92D8-4D4B-92F0-3BEF190BBF3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CB980F1-7E3D-43A0-8A29-FE4AF131EB93}"/>
              </a:ext>
            </a:extLst>
          </p:cNvPr>
          <p:cNvSpPr>
            <a:spLocks noGrp="1"/>
          </p:cNvSpPr>
          <p:nvPr>
            <p:ph type="sldNum" sz="quarter" idx="12"/>
          </p:nvPr>
        </p:nvSpPr>
        <p:spPr/>
        <p:txBody>
          <a:bodyPr/>
          <a:lstStyle/>
          <a:p>
            <a:fld id="{278C0DFF-EE79-44A0-AF51-FE47BA9B220D}" type="slidenum">
              <a:rPr lang="en-PH" smtClean="0"/>
              <a:t>‹#›</a:t>
            </a:fld>
            <a:endParaRPr lang="en-PH"/>
          </a:p>
        </p:txBody>
      </p:sp>
    </p:spTree>
    <p:extLst>
      <p:ext uri="{BB962C8B-B14F-4D97-AF65-F5344CB8AC3E}">
        <p14:creationId xmlns:p14="http://schemas.microsoft.com/office/powerpoint/2010/main" val="11523295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6999"/>
            <a:ext cx="5085589" cy="3407439"/>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192011"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06727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endParaRPr lang="en-US" dirty="0"/>
          </a:p>
        </p:txBody>
      </p:sp>
      <p:sp>
        <p:nvSpPr>
          <p:cNvPr id="5" name="Picture Placeholder 3"/>
          <p:cNvSpPr>
            <a:spLocks noGrp="1"/>
          </p:cNvSpPr>
          <p:nvPr>
            <p:ph type="pic" sz="quarter" idx="11"/>
          </p:nvPr>
        </p:nvSpPr>
        <p:spPr>
          <a:xfrm>
            <a:off x="35560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76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92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400"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4984"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5568"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6152"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9097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endParaRPr lang="en-US" dirty="0"/>
          </a:p>
        </p:txBody>
      </p:sp>
      <p:sp>
        <p:nvSpPr>
          <p:cNvPr id="5" name="Picture Placeholder 3"/>
          <p:cNvSpPr>
            <a:spLocks noGrp="1"/>
          </p:cNvSpPr>
          <p:nvPr>
            <p:ph type="pic" sz="quarter" idx="11"/>
          </p:nvPr>
        </p:nvSpPr>
        <p:spPr>
          <a:xfrm>
            <a:off x="35560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76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9200" y="1397000"/>
            <a:ext cx="2438400" cy="1476165"/>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400"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4984"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5568"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6152"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22"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4896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400"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75573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400"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p:cNvSpPr>
            <a:spLocks noGrp="1"/>
          </p:cNvSpPr>
          <p:nvPr>
            <p:ph type="body" sz="quarter" idx="2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8362607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7000"/>
            <a:ext cx="5085589"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400"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0641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7000"/>
            <a:ext cx="5085589" cy="1472184"/>
          </a:xfrm>
          <a:prstGeom prst="rect">
            <a:avLst/>
          </a:prstGeo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400"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2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8698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lor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DC284-6DB6-40A5-97F8-7B06A8D018F1}"/>
              </a:ext>
            </a:extLst>
          </p:cNvPr>
          <p:cNvSpPr txBox="1"/>
          <p:nvPr userDrawn="1"/>
        </p:nvSpPr>
        <p:spPr>
          <a:xfrm>
            <a:off x="228374" y="-3635341"/>
            <a:ext cx="4946327" cy="400110"/>
          </a:xfrm>
          <a:prstGeom prst="rect">
            <a:avLst/>
          </a:prstGeom>
          <a:noFill/>
        </p:spPr>
        <p:txBody>
          <a:bodyPr wrap="square" rtlCol="0">
            <a:spAutoFit/>
          </a:bodyPr>
          <a:lstStyle/>
          <a:p>
            <a:r>
              <a:rPr lang="en-PH" sz="2000" b="1" dirty="0">
                <a:solidFill>
                  <a:schemeClr val="tx2"/>
                </a:solidFill>
                <a:latin typeface="+mj-lt"/>
              </a:rPr>
              <a:t>Color Specifications: Secondary</a:t>
            </a:r>
          </a:p>
        </p:txBody>
      </p:sp>
      <p:sp>
        <p:nvSpPr>
          <p:cNvPr id="10" name="TextBox 9">
            <a:extLst>
              <a:ext uri="{FF2B5EF4-FFF2-40B4-BE49-F238E27FC236}">
                <a16:creationId xmlns:a16="http://schemas.microsoft.com/office/drawing/2014/main" id="{E9912EE7-56F8-4867-909D-B495498F9B5E}"/>
              </a:ext>
            </a:extLst>
          </p:cNvPr>
          <p:cNvSpPr txBox="1"/>
          <p:nvPr userDrawn="1"/>
        </p:nvSpPr>
        <p:spPr>
          <a:xfrm>
            <a:off x="216926" y="-3349767"/>
            <a:ext cx="9910921" cy="646331"/>
          </a:xfrm>
          <a:prstGeom prst="rect">
            <a:avLst/>
          </a:prstGeom>
          <a:noFill/>
        </p:spPr>
        <p:txBody>
          <a:bodyPr wrap="square" rtlCol="0">
            <a:spAutoFit/>
          </a:bodyPr>
          <a:lstStyle/>
          <a:p>
            <a:pPr marL="285750" indent="-285750">
              <a:buFont typeface="Arial" panose="020B0604020202020204" pitchFamily="34" charset="0"/>
              <a:buChar char="•"/>
            </a:pPr>
            <a:r>
              <a:rPr lang="en-PH" sz="1800" dirty="0"/>
              <a:t>Secondary palette should be used in support of the primary palette, never on its own</a:t>
            </a:r>
          </a:p>
          <a:p>
            <a:pPr marL="285750" indent="-285750">
              <a:buFont typeface="Arial" panose="020B0604020202020204" pitchFamily="34" charset="0"/>
              <a:buChar char="•"/>
            </a:pPr>
            <a:r>
              <a:rPr lang="en-PH" sz="1800" dirty="0"/>
              <a:t>Strategically used for emphasis </a:t>
            </a:r>
          </a:p>
        </p:txBody>
      </p:sp>
      <p:sp>
        <p:nvSpPr>
          <p:cNvPr id="23" name="Oval 22">
            <a:extLst>
              <a:ext uri="{FF2B5EF4-FFF2-40B4-BE49-F238E27FC236}">
                <a16:creationId xmlns:a16="http://schemas.microsoft.com/office/drawing/2014/main" id="{50301434-319E-450E-9775-FF2DDEAC0057}"/>
              </a:ext>
            </a:extLst>
          </p:cNvPr>
          <p:cNvSpPr/>
          <p:nvPr userDrawn="1"/>
        </p:nvSpPr>
        <p:spPr>
          <a:xfrm>
            <a:off x="824632" y="-5753748"/>
            <a:ext cx="958471" cy="958471"/>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24" name="TextBox 23">
            <a:extLst>
              <a:ext uri="{FF2B5EF4-FFF2-40B4-BE49-F238E27FC236}">
                <a16:creationId xmlns:a16="http://schemas.microsoft.com/office/drawing/2014/main" id="{BEA4E7F6-70D1-4CD0-95CA-900553D1D8B9}"/>
              </a:ext>
            </a:extLst>
          </p:cNvPr>
          <p:cNvSpPr txBox="1"/>
          <p:nvPr userDrawn="1"/>
        </p:nvSpPr>
        <p:spPr>
          <a:xfrm>
            <a:off x="228373" y="-6827520"/>
            <a:ext cx="6030045" cy="314396"/>
          </a:xfrm>
          <a:prstGeom prst="rect">
            <a:avLst/>
          </a:prstGeom>
          <a:noFill/>
        </p:spPr>
        <p:txBody>
          <a:bodyPr wrap="square" rtlCol="0">
            <a:spAutoFit/>
          </a:bodyPr>
          <a:lstStyle/>
          <a:p>
            <a:r>
              <a:rPr lang="en-PH" sz="2000" b="1" dirty="0">
                <a:solidFill>
                  <a:schemeClr val="tx2"/>
                </a:solidFill>
                <a:latin typeface="+mj-lt"/>
              </a:rPr>
              <a:t>Color Specifications: Primary</a:t>
            </a:r>
          </a:p>
        </p:txBody>
      </p:sp>
      <p:sp>
        <p:nvSpPr>
          <p:cNvPr id="25" name="TextBox 24">
            <a:extLst>
              <a:ext uri="{FF2B5EF4-FFF2-40B4-BE49-F238E27FC236}">
                <a16:creationId xmlns:a16="http://schemas.microsoft.com/office/drawing/2014/main" id="{85EA131F-EADB-4966-98E9-7222888C810A}"/>
              </a:ext>
            </a:extLst>
          </p:cNvPr>
          <p:cNvSpPr txBox="1"/>
          <p:nvPr userDrawn="1"/>
        </p:nvSpPr>
        <p:spPr>
          <a:xfrm>
            <a:off x="824631" y="-4670628"/>
            <a:ext cx="2433231" cy="338554"/>
          </a:xfrm>
          <a:prstGeom prst="rect">
            <a:avLst/>
          </a:prstGeom>
          <a:noFill/>
        </p:spPr>
        <p:txBody>
          <a:bodyPr wrap="square" rtlCol="0">
            <a:spAutoFit/>
          </a:bodyPr>
          <a:lstStyle/>
          <a:p>
            <a:r>
              <a:rPr lang="en-PH" sz="1600" b="1" dirty="0">
                <a:latin typeface="+mj-lt"/>
              </a:rPr>
              <a:t>Dark Blue</a:t>
            </a:r>
          </a:p>
        </p:txBody>
      </p:sp>
      <p:sp>
        <p:nvSpPr>
          <p:cNvPr id="26" name="TextBox 25">
            <a:extLst>
              <a:ext uri="{FF2B5EF4-FFF2-40B4-BE49-F238E27FC236}">
                <a16:creationId xmlns:a16="http://schemas.microsoft.com/office/drawing/2014/main" id="{9DECE749-B7FE-45FA-82A1-00D2345E0FF8}"/>
              </a:ext>
            </a:extLst>
          </p:cNvPr>
          <p:cNvSpPr txBox="1"/>
          <p:nvPr userDrawn="1"/>
        </p:nvSpPr>
        <p:spPr>
          <a:xfrm>
            <a:off x="824632" y="-4412966"/>
            <a:ext cx="2772484" cy="830997"/>
          </a:xfrm>
          <a:prstGeom prst="rect">
            <a:avLst/>
          </a:prstGeom>
          <a:noFill/>
        </p:spPr>
        <p:txBody>
          <a:bodyPr wrap="square" rtlCol="0">
            <a:spAutoFit/>
          </a:bodyPr>
          <a:lstStyle/>
          <a:p>
            <a:r>
              <a:rPr lang="en-PH" sz="1200" b="1" dirty="0">
                <a:latin typeface="+mj-lt"/>
              </a:rPr>
              <a:t>CMYK </a:t>
            </a:r>
            <a:r>
              <a:rPr lang="en-PH" sz="1200" dirty="0"/>
              <a:t>– 72/54/0/75</a:t>
            </a:r>
          </a:p>
          <a:p>
            <a:r>
              <a:rPr lang="en-PH" sz="1200" b="1" dirty="0">
                <a:latin typeface="+mj-lt"/>
              </a:rPr>
              <a:t>RGB </a:t>
            </a:r>
            <a:r>
              <a:rPr lang="en-PH" sz="1200" dirty="0"/>
              <a:t>– 18/29/64/25</a:t>
            </a:r>
          </a:p>
          <a:p>
            <a:r>
              <a:rPr lang="en-PH" sz="1200" b="1" dirty="0">
                <a:latin typeface="+mj-lt"/>
              </a:rPr>
              <a:t>HEX </a:t>
            </a:r>
            <a:r>
              <a:rPr lang="en-PH" sz="1200" dirty="0"/>
              <a:t>- 121D40</a:t>
            </a:r>
          </a:p>
          <a:p>
            <a:endParaRPr lang="en-PH" sz="1200" b="1" dirty="0">
              <a:latin typeface="+mj-lt"/>
            </a:endParaRPr>
          </a:p>
        </p:txBody>
      </p:sp>
      <p:sp>
        <p:nvSpPr>
          <p:cNvPr id="27" name="Oval 26">
            <a:extLst>
              <a:ext uri="{FF2B5EF4-FFF2-40B4-BE49-F238E27FC236}">
                <a16:creationId xmlns:a16="http://schemas.microsoft.com/office/drawing/2014/main" id="{C43EC176-2566-453B-BB2B-5EE255F344B5}"/>
              </a:ext>
            </a:extLst>
          </p:cNvPr>
          <p:cNvSpPr/>
          <p:nvPr userDrawn="1"/>
        </p:nvSpPr>
        <p:spPr>
          <a:xfrm>
            <a:off x="2402218" y="-5753748"/>
            <a:ext cx="958471" cy="95847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28" name="TextBox 27">
            <a:extLst>
              <a:ext uri="{FF2B5EF4-FFF2-40B4-BE49-F238E27FC236}">
                <a16:creationId xmlns:a16="http://schemas.microsoft.com/office/drawing/2014/main" id="{FE3C8022-3855-454C-A66B-118752A76D64}"/>
              </a:ext>
            </a:extLst>
          </p:cNvPr>
          <p:cNvSpPr txBox="1"/>
          <p:nvPr userDrawn="1"/>
        </p:nvSpPr>
        <p:spPr>
          <a:xfrm>
            <a:off x="2402218" y="-4670628"/>
            <a:ext cx="2976410" cy="338554"/>
          </a:xfrm>
          <a:prstGeom prst="rect">
            <a:avLst/>
          </a:prstGeom>
          <a:noFill/>
        </p:spPr>
        <p:txBody>
          <a:bodyPr wrap="square" rtlCol="0">
            <a:spAutoFit/>
          </a:bodyPr>
          <a:lstStyle/>
          <a:p>
            <a:r>
              <a:rPr lang="en-PH" sz="1600" b="1" dirty="0">
                <a:latin typeface="+mj-lt"/>
              </a:rPr>
              <a:t>Medium Blue</a:t>
            </a:r>
          </a:p>
        </p:txBody>
      </p:sp>
      <p:sp>
        <p:nvSpPr>
          <p:cNvPr id="29" name="TextBox 28">
            <a:extLst>
              <a:ext uri="{FF2B5EF4-FFF2-40B4-BE49-F238E27FC236}">
                <a16:creationId xmlns:a16="http://schemas.microsoft.com/office/drawing/2014/main" id="{A3F51976-9CF4-4882-B859-FCE7412BBC9D}"/>
              </a:ext>
            </a:extLst>
          </p:cNvPr>
          <p:cNvSpPr txBox="1"/>
          <p:nvPr userDrawn="1"/>
        </p:nvSpPr>
        <p:spPr>
          <a:xfrm>
            <a:off x="2402217" y="-4412966"/>
            <a:ext cx="2772484" cy="830997"/>
          </a:xfrm>
          <a:prstGeom prst="rect">
            <a:avLst/>
          </a:prstGeom>
          <a:noFill/>
        </p:spPr>
        <p:txBody>
          <a:bodyPr wrap="square" rtlCol="0">
            <a:spAutoFit/>
          </a:bodyPr>
          <a:lstStyle/>
          <a:p>
            <a:r>
              <a:rPr lang="en-PH" sz="1200" b="1" dirty="0">
                <a:latin typeface="+mj-lt"/>
              </a:rPr>
              <a:t>CMYK </a:t>
            </a:r>
            <a:r>
              <a:rPr lang="en-PH" sz="1200" dirty="0"/>
              <a:t>– 98/56/0/65 </a:t>
            </a:r>
          </a:p>
          <a:p>
            <a:r>
              <a:rPr lang="en-PH" sz="1200" b="1" dirty="0">
                <a:latin typeface="+mj-lt"/>
              </a:rPr>
              <a:t>RGB </a:t>
            </a:r>
            <a:r>
              <a:rPr lang="en-PH" sz="1200" dirty="0"/>
              <a:t>– 2/40/89/35</a:t>
            </a:r>
          </a:p>
          <a:p>
            <a:r>
              <a:rPr lang="en-PH" sz="1200" b="1" dirty="0">
                <a:latin typeface="+mj-lt"/>
              </a:rPr>
              <a:t>HEX </a:t>
            </a:r>
            <a:r>
              <a:rPr lang="en-PH" sz="1200" dirty="0"/>
              <a:t>- 022859</a:t>
            </a:r>
          </a:p>
          <a:p>
            <a:endParaRPr lang="en-PH" sz="1200" b="1" dirty="0">
              <a:latin typeface="+mj-lt"/>
            </a:endParaRPr>
          </a:p>
        </p:txBody>
      </p:sp>
      <p:sp>
        <p:nvSpPr>
          <p:cNvPr id="30" name="Oval 29">
            <a:extLst>
              <a:ext uri="{FF2B5EF4-FFF2-40B4-BE49-F238E27FC236}">
                <a16:creationId xmlns:a16="http://schemas.microsoft.com/office/drawing/2014/main" id="{8B234E5B-BFD1-4127-9652-924D2356D4E6}"/>
              </a:ext>
            </a:extLst>
          </p:cNvPr>
          <p:cNvSpPr/>
          <p:nvPr userDrawn="1"/>
        </p:nvSpPr>
        <p:spPr>
          <a:xfrm>
            <a:off x="4058096" y="-5753748"/>
            <a:ext cx="958471" cy="958471"/>
          </a:xfrm>
          <a:prstGeom prst="ellipse">
            <a:avLst/>
          </a:prstGeom>
          <a:solidFill>
            <a:schemeClr val="accent4"/>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31" name="TextBox 30">
            <a:extLst>
              <a:ext uri="{FF2B5EF4-FFF2-40B4-BE49-F238E27FC236}">
                <a16:creationId xmlns:a16="http://schemas.microsoft.com/office/drawing/2014/main" id="{C2C11753-F8DB-4D27-81B6-D35437EA9B1B}"/>
              </a:ext>
            </a:extLst>
          </p:cNvPr>
          <p:cNvSpPr txBox="1"/>
          <p:nvPr userDrawn="1"/>
        </p:nvSpPr>
        <p:spPr>
          <a:xfrm>
            <a:off x="4058095" y="-4670628"/>
            <a:ext cx="2433231" cy="338554"/>
          </a:xfrm>
          <a:prstGeom prst="rect">
            <a:avLst/>
          </a:prstGeom>
          <a:noFill/>
        </p:spPr>
        <p:txBody>
          <a:bodyPr wrap="square" rtlCol="0">
            <a:spAutoFit/>
          </a:bodyPr>
          <a:lstStyle/>
          <a:p>
            <a:r>
              <a:rPr lang="en-PH" sz="1600" b="1" dirty="0">
                <a:latin typeface="+mj-lt"/>
              </a:rPr>
              <a:t>Blue</a:t>
            </a:r>
          </a:p>
        </p:txBody>
      </p:sp>
      <p:sp>
        <p:nvSpPr>
          <p:cNvPr id="32" name="TextBox 31">
            <a:extLst>
              <a:ext uri="{FF2B5EF4-FFF2-40B4-BE49-F238E27FC236}">
                <a16:creationId xmlns:a16="http://schemas.microsoft.com/office/drawing/2014/main" id="{9A120687-AD93-43CC-9F61-03DB21ED3A84}"/>
              </a:ext>
            </a:extLst>
          </p:cNvPr>
          <p:cNvSpPr txBox="1"/>
          <p:nvPr userDrawn="1"/>
        </p:nvSpPr>
        <p:spPr>
          <a:xfrm>
            <a:off x="4058096" y="-4412966"/>
            <a:ext cx="2772484" cy="830997"/>
          </a:xfrm>
          <a:prstGeom prst="rect">
            <a:avLst/>
          </a:prstGeom>
          <a:noFill/>
        </p:spPr>
        <p:txBody>
          <a:bodyPr wrap="square" rtlCol="0">
            <a:spAutoFit/>
          </a:bodyPr>
          <a:lstStyle/>
          <a:p>
            <a:r>
              <a:rPr lang="en-PH" sz="1200" b="1" dirty="0">
                <a:latin typeface="+mj-lt"/>
              </a:rPr>
              <a:t>CMYK </a:t>
            </a:r>
            <a:r>
              <a:rPr lang="en-PH" sz="1200" dirty="0"/>
              <a:t>– 94/63/0/55</a:t>
            </a:r>
          </a:p>
          <a:p>
            <a:r>
              <a:rPr lang="en-PH" sz="1200" b="1" dirty="0">
                <a:latin typeface="+mj-lt"/>
              </a:rPr>
              <a:t>RGB </a:t>
            </a:r>
            <a:r>
              <a:rPr lang="en-PH" sz="1200" dirty="0"/>
              <a:t>– 7/43/115/45</a:t>
            </a:r>
          </a:p>
          <a:p>
            <a:r>
              <a:rPr lang="en-PH" sz="1200" b="1" dirty="0">
                <a:latin typeface="+mj-lt"/>
              </a:rPr>
              <a:t>HEX </a:t>
            </a:r>
            <a:r>
              <a:rPr lang="en-PH" sz="1200" dirty="0"/>
              <a:t>- 072B73</a:t>
            </a:r>
          </a:p>
          <a:p>
            <a:endParaRPr lang="en-PH" sz="1200" b="1" dirty="0">
              <a:latin typeface="+mj-lt"/>
            </a:endParaRPr>
          </a:p>
        </p:txBody>
      </p:sp>
      <p:sp>
        <p:nvSpPr>
          <p:cNvPr id="33" name="Oval 32">
            <a:extLst>
              <a:ext uri="{FF2B5EF4-FFF2-40B4-BE49-F238E27FC236}">
                <a16:creationId xmlns:a16="http://schemas.microsoft.com/office/drawing/2014/main" id="{C53FC61E-00F5-4517-B067-0E359213BAD2}"/>
              </a:ext>
            </a:extLst>
          </p:cNvPr>
          <p:cNvSpPr/>
          <p:nvPr userDrawn="1"/>
        </p:nvSpPr>
        <p:spPr>
          <a:xfrm>
            <a:off x="5635680" y="-5753748"/>
            <a:ext cx="958471" cy="9584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34" name="TextBox 33">
            <a:extLst>
              <a:ext uri="{FF2B5EF4-FFF2-40B4-BE49-F238E27FC236}">
                <a16:creationId xmlns:a16="http://schemas.microsoft.com/office/drawing/2014/main" id="{8D29DC02-F884-4F42-A0F7-D77B979DC681}"/>
              </a:ext>
            </a:extLst>
          </p:cNvPr>
          <p:cNvSpPr txBox="1"/>
          <p:nvPr userDrawn="1"/>
        </p:nvSpPr>
        <p:spPr>
          <a:xfrm>
            <a:off x="5635680" y="-4670628"/>
            <a:ext cx="2919770" cy="338554"/>
          </a:xfrm>
          <a:prstGeom prst="rect">
            <a:avLst/>
          </a:prstGeom>
          <a:noFill/>
        </p:spPr>
        <p:txBody>
          <a:bodyPr wrap="square" rtlCol="0">
            <a:spAutoFit/>
          </a:bodyPr>
          <a:lstStyle/>
          <a:p>
            <a:r>
              <a:rPr lang="en-PH" sz="1600" b="1" dirty="0">
                <a:latin typeface="+mj-lt"/>
              </a:rPr>
              <a:t>Medium Grey</a:t>
            </a:r>
          </a:p>
        </p:txBody>
      </p:sp>
      <p:sp>
        <p:nvSpPr>
          <p:cNvPr id="35" name="TextBox 34">
            <a:extLst>
              <a:ext uri="{FF2B5EF4-FFF2-40B4-BE49-F238E27FC236}">
                <a16:creationId xmlns:a16="http://schemas.microsoft.com/office/drawing/2014/main" id="{1E17B446-4229-4C10-A095-E0E1E538FE0C}"/>
              </a:ext>
            </a:extLst>
          </p:cNvPr>
          <p:cNvSpPr txBox="1"/>
          <p:nvPr userDrawn="1"/>
        </p:nvSpPr>
        <p:spPr>
          <a:xfrm>
            <a:off x="5635680" y="-4412966"/>
            <a:ext cx="2696248" cy="830997"/>
          </a:xfrm>
          <a:prstGeom prst="rect">
            <a:avLst/>
          </a:prstGeom>
          <a:noFill/>
        </p:spPr>
        <p:txBody>
          <a:bodyPr wrap="square" rtlCol="0">
            <a:spAutoFit/>
          </a:bodyPr>
          <a:lstStyle/>
          <a:p>
            <a:r>
              <a:rPr lang="en-PH" sz="1200" b="1" dirty="0">
                <a:latin typeface="+mj-lt"/>
              </a:rPr>
              <a:t>CMYK </a:t>
            </a:r>
            <a:r>
              <a:rPr lang="en-PH" sz="1200" dirty="0"/>
              <a:t>– 2/3/0/65</a:t>
            </a:r>
          </a:p>
          <a:p>
            <a:r>
              <a:rPr lang="en-PH" sz="1200" b="1" dirty="0">
                <a:latin typeface="+mj-lt"/>
              </a:rPr>
              <a:t>RGB </a:t>
            </a:r>
            <a:r>
              <a:rPr lang="en-PH" sz="1200" dirty="0"/>
              <a:t>-  87/87/89/35</a:t>
            </a:r>
          </a:p>
          <a:p>
            <a:r>
              <a:rPr lang="en-PH" sz="1200" b="1" dirty="0">
                <a:latin typeface="+mj-lt"/>
              </a:rPr>
              <a:t>HEX </a:t>
            </a:r>
            <a:r>
              <a:rPr lang="en-PH" sz="1200" dirty="0"/>
              <a:t>- 575759</a:t>
            </a:r>
          </a:p>
          <a:p>
            <a:endParaRPr lang="en-PH" sz="1200" b="1" dirty="0">
              <a:latin typeface="+mj-lt"/>
            </a:endParaRPr>
          </a:p>
        </p:txBody>
      </p:sp>
      <p:sp>
        <p:nvSpPr>
          <p:cNvPr id="36" name="Oval 35">
            <a:extLst>
              <a:ext uri="{FF2B5EF4-FFF2-40B4-BE49-F238E27FC236}">
                <a16:creationId xmlns:a16="http://schemas.microsoft.com/office/drawing/2014/main" id="{790BE244-8DFF-4774-994D-CF0E72FDDE8F}"/>
              </a:ext>
            </a:extLst>
          </p:cNvPr>
          <p:cNvSpPr/>
          <p:nvPr userDrawn="1"/>
        </p:nvSpPr>
        <p:spPr>
          <a:xfrm>
            <a:off x="7291560" y="-5753748"/>
            <a:ext cx="958471" cy="958471"/>
          </a:xfrm>
          <a:prstGeom prst="ellipse">
            <a:avLst/>
          </a:prstGeom>
          <a:solidFill>
            <a:schemeClr val="tx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37" name="TextBox 36">
            <a:extLst>
              <a:ext uri="{FF2B5EF4-FFF2-40B4-BE49-F238E27FC236}">
                <a16:creationId xmlns:a16="http://schemas.microsoft.com/office/drawing/2014/main" id="{B53FD354-FBD0-49F4-B1D8-3571A04B5509}"/>
              </a:ext>
            </a:extLst>
          </p:cNvPr>
          <p:cNvSpPr txBox="1"/>
          <p:nvPr userDrawn="1"/>
        </p:nvSpPr>
        <p:spPr>
          <a:xfrm>
            <a:off x="7291559" y="-4670628"/>
            <a:ext cx="2433231" cy="338554"/>
          </a:xfrm>
          <a:prstGeom prst="rect">
            <a:avLst/>
          </a:prstGeom>
          <a:noFill/>
        </p:spPr>
        <p:txBody>
          <a:bodyPr wrap="square" rtlCol="0">
            <a:spAutoFit/>
          </a:bodyPr>
          <a:lstStyle/>
          <a:p>
            <a:r>
              <a:rPr lang="en-PH" sz="1600" b="1" dirty="0">
                <a:latin typeface="+mj-lt"/>
              </a:rPr>
              <a:t>Light Grey</a:t>
            </a:r>
          </a:p>
        </p:txBody>
      </p:sp>
      <p:sp>
        <p:nvSpPr>
          <p:cNvPr id="38" name="TextBox 37">
            <a:extLst>
              <a:ext uri="{FF2B5EF4-FFF2-40B4-BE49-F238E27FC236}">
                <a16:creationId xmlns:a16="http://schemas.microsoft.com/office/drawing/2014/main" id="{0A9E126F-2CA4-47F1-8DFF-014DD0F719F0}"/>
              </a:ext>
            </a:extLst>
          </p:cNvPr>
          <p:cNvSpPr txBox="1"/>
          <p:nvPr userDrawn="1"/>
        </p:nvSpPr>
        <p:spPr>
          <a:xfrm>
            <a:off x="7291559" y="-4412966"/>
            <a:ext cx="3200545" cy="830997"/>
          </a:xfrm>
          <a:prstGeom prst="rect">
            <a:avLst/>
          </a:prstGeom>
          <a:noFill/>
        </p:spPr>
        <p:txBody>
          <a:bodyPr wrap="square" rtlCol="0">
            <a:spAutoFit/>
          </a:bodyPr>
          <a:lstStyle/>
          <a:p>
            <a:r>
              <a:rPr lang="en-PH" sz="1200" b="1" dirty="0">
                <a:latin typeface="+mj-lt"/>
              </a:rPr>
              <a:t>CMYK </a:t>
            </a:r>
            <a:r>
              <a:rPr lang="en-PH" sz="1200" dirty="0"/>
              <a:t>– 0/0/0/13</a:t>
            </a:r>
          </a:p>
          <a:p>
            <a:r>
              <a:rPr lang="en-PH" sz="1200" b="1" dirty="0">
                <a:latin typeface="+mj-lt"/>
              </a:rPr>
              <a:t>RGB </a:t>
            </a:r>
            <a:r>
              <a:rPr lang="en-PH" sz="1200" dirty="0"/>
              <a:t>– 221/221/222/87</a:t>
            </a:r>
          </a:p>
          <a:p>
            <a:r>
              <a:rPr lang="en-PH" sz="1200" b="1" dirty="0">
                <a:latin typeface="+mj-lt"/>
              </a:rPr>
              <a:t>HEX </a:t>
            </a:r>
            <a:r>
              <a:rPr lang="en-PH" sz="1200" dirty="0"/>
              <a:t>- DDDDDE</a:t>
            </a:r>
          </a:p>
          <a:p>
            <a:endParaRPr lang="en-PH" sz="1200" b="1" dirty="0">
              <a:latin typeface="+mj-lt"/>
            </a:endParaRPr>
          </a:p>
        </p:txBody>
      </p:sp>
      <p:sp>
        <p:nvSpPr>
          <p:cNvPr id="39" name="Oval 38">
            <a:extLst>
              <a:ext uri="{FF2B5EF4-FFF2-40B4-BE49-F238E27FC236}">
                <a16:creationId xmlns:a16="http://schemas.microsoft.com/office/drawing/2014/main" id="{4E6D2AE6-2824-4A8A-BEB4-5D81EA438AD0}"/>
              </a:ext>
            </a:extLst>
          </p:cNvPr>
          <p:cNvSpPr/>
          <p:nvPr userDrawn="1"/>
        </p:nvSpPr>
        <p:spPr>
          <a:xfrm>
            <a:off x="9016429" y="-5753748"/>
            <a:ext cx="958471" cy="958471"/>
          </a:xfrm>
          <a:prstGeom prst="ellipse">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0" name="TextBox 39">
            <a:extLst>
              <a:ext uri="{FF2B5EF4-FFF2-40B4-BE49-F238E27FC236}">
                <a16:creationId xmlns:a16="http://schemas.microsoft.com/office/drawing/2014/main" id="{CED235EF-801B-47C3-967D-6626E437B7A1}"/>
              </a:ext>
            </a:extLst>
          </p:cNvPr>
          <p:cNvSpPr txBox="1"/>
          <p:nvPr userDrawn="1"/>
        </p:nvSpPr>
        <p:spPr>
          <a:xfrm>
            <a:off x="9016428" y="-4670628"/>
            <a:ext cx="2433231" cy="338554"/>
          </a:xfrm>
          <a:prstGeom prst="rect">
            <a:avLst/>
          </a:prstGeom>
          <a:noFill/>
        </p:spPr>
        <p:txBody>
          <a:bodyPr wrap="square" rtlCol="0">
            <a:spAutoFit/>
          </a:bodyPr>
          <a:lstStyle/>
          <a:p>
            <a:r>
              <a:rPr lang="en-PH" sz="1600" b="1" dirty="0">
                <a:latin typeface="+mj-lt"/>
              </a:rPr>
              <a:t>Muted Grey</a:t>
            </a:r>
          </a:p>
        </p:txBody>
      </p:sp>
      <p:sp>
        <p:nvSpPr>
          <p:cNvPr id="41" name="TextBox 40">
            <a:extLst>
              <a:ext uri="{FF2B5EF4-FFF2-40B4-BE49-F238E27FC236}">
                <a16:creationId xmlns:a16="http://schemas.microsoft.com/office/drawing/2014/main" id="{28FCFE54-D718-473B-9785-BE9333EFBC89}"/>
              </a:ext>
            </a:extLst>
          </p:cNvPr>
          <p:cNvSpPr txBox="1"/>
          <p:nvPr userDrawn="1"/>
        </p:nvSpPr>
        <p:spPr>
          <a:xfrm>
            <a:off x="9016429" y="-4412966"/>
            <a:ext cx="3302582" cy="830997"/>
          </a:xfrm>
          <a:prstGeom prst="rect">
            <a:avLst/>
          </a:prstGeom>
          <a:noFill/>
        </p:spPr>
        <p:txBody>
          <a:bodyPr wrap="square" rtlCol="0">
            <a:spAutoFit/>
          </a:bodyPr>
          <a:lstStyle/>
          <a:p>
            <a:r>
              <a:rPr lang="en-PH" sz="1200" b="1" dirty="0">
                <a:latin typeface="+mj-lt"/>
              </a:rPr>
              <a:t>CMYK </a:t>
            </a:r>
            <a:r>
              <a:rPr lang="en-PH" sz="1200" dirty="0"/>
              <a:t>– 0/0/0/5</a:t>
            </a:r>
          </a:p>
          <a:p>
            <a:r>
              <a:rPr lang="en-PH" sz="1200" b="1" dirty="0">
                <a:latin typeface="+mj-lt"/>
              </a:rPr>
              <a:t>RGB </a:t>
            </a:r>
            <a:r>
              <a:rPr lang="en-PH" sz="1200" dirty="0"/>
              <a:t>– 242/242/242/95</a:t>
            </a:r>
          </a:p>
          <a:p>
            <a:r>
              <a:rPr lang="en-PH" sz="1200" b="1" dirty="0">
                <a:latin typeface="+mj-lt"/>
              </a:rPr>
              <a:t>HEX </a:t>
            </a:r>
            <a:r>
              <a:rPr lang="en-PH" sz="1200" dirty="0"/>
              <a:t>- F2F2F2</a:t>
            </a:r>
          </a:p>
          <a:p>
            <a:endParaRPr lang="en-PH" sz="1200" b="1" dirty="0">
              <a:latin typeface="+mj-lt"/>
            </a:endParaRPr>
          </a:p>
        </p:txBody>
      </p:sp>
      <p:sp>
        <p:nvSpPr>
          <p:cNvPr id="42" name="TextBox 41">
            <a:extLst>
              <a:ext uri="{FF2B5EF4-FFF2-40B4-BE49-F238E27FC236}">
                <a16:creationId xmlns:a16="http://schemas.microsoft.com/office/drawing/2014/main" id="{A488C46B-6697-4FCB-B2CD-814B21B6A5B9}"/>
              </a:ext>
            </a:extLst>
          </p:cNvPr>
          <p:cNvSpPr txBox="1"/>
          <p:nvPr userDrawn="1"/>
        </p:nvSpPr>
        <p:spPr>
          <a:xfrm>
            <a:off x="228372" y="-6535173"/>
            <a:ext cx="8449340" cy="507870"/>
          </a:xfrm>
          <a:prstGeom prst="rect">
            <a:avLst/>
          </a:prstGeom>
          <a:noFill/>
        </p:spPr>
        <p:txBody>
          <a:bodyPr wrap="square" rtlCol="0">
            <a:spAutoFit/>
          </a:bodyPr>
          <a:lstStyle/>
          <a:p>
            <a:pPr marL="285750" indent="-285750">
              <a:buFont typeface="Arial" panose="020B0604020202020204" pitchFamily="34" charset="0"/>
              <a:buChar char="•"/>
            </a:pPr>
            <a:r>
              <a:rPr lang="en-PH" sz="1800" dirty="0"/>
              <a:t>Overall color impression should be blue, white and grey</a:t>
            </a:r>
          </a:p>
          <a:p>
            <a:pPr marL="285750" indent="-285750">
              <a:buFont typeface="Arial" panose="020B0604020202020204" pitchFamily="34" charset="0"/>
              <a:buChar char="•"/>
            </a:pPr>
            <a:r>
              <a:rPr lang="en-PH" sz="1800" dirty="0"/>
              <a:t>Mainly for headlines, lead ins and body copies</a:t>
            </a:r>
          </a:p>
        </p:txBody>
      </p:sp>
      <p:sp>
        <p:nvSpPr>
          <p:cNvPr id="43" name="Oval 42">
            <a:extLst>
              <a:ext uri="{FF2B5EF4-FFF2-40B4-BE49-F238E27FC236}">
                <a16:creationId xmlns:a16="http://schemas.microsoft.com/office/drawing/2014/main" id="{86D5EFFC-928B-4973-941C-7BA3C0E62BBA}"/>
              </a:ext>
            </a:extLst>
          </p:cNvPr>
          <p:cNvSpPr/>
          <p:nvPr userDrawn="1"/>
        </p:nvSpPr>
        <p:spPr>
          <a:xfrm>
            <a:off x="700750" y="-2564286"/>
            <a:ext cx="1219779" cy="1219779"/>
          </a:xfrm>
          <a:prstGeom prst="ellipse">
            <a:avLst/>
          </a:prstGeom>
          <a:solidFill>
            <a:srgbClr val="F5D5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4" name="Oval 43">
            <a:extLst>
              <a:ext uri="{FF2B5EF4-FFF2-40B4-BE49-F238E27FC236}">
                <a16:creationId xmlns:a16="http://schemas.microsoft.com/office/drawing/2014/main" id="{D48454C7-26E3-4E65-B18B-34013A4771C0}"/>
              </a:ext>
            </a:extLst>
          </p:cNvPr>
          <p:cNvSpPr/>
          <p:nvPr userDrawn="1"/>
        </p:nvSpPr>
        <p:spPr>
          <a:xfrm>
            <a:off x="2350491" y="-2564286"/>
            <a:ext cx="1219779" cy="1219779"/>
          </a:xfrm>
          <a:prstGeom prst="ellipse">
            <a:avLst/>
          </a:prstGeom>
          <a:solidFill>
            <a:srgbClr val="F7DF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5" name="Oval 44">
            <a:extLst>
              <a:ext uri="{FF2B5EF4-FFF2-40B4-BE49-F238E27FC236}">
                <a16:creationId xmlns:a16="http://schemas.microsoft.com/office/drawing/2014/main" id="{7D72240E-7848-47E6-81D5-2BCD35A00EEC}"/>
              </a:ext>
            </a:extLst>
          </p:cNvPr>
          <p:cNvSpPr/>
          <p:nvPr userDrawn="1"/>
        </p:nvSpPr>
        <p:spPr>
          <a:xfrm>
            <a:off x="4084030" y="-2564286"/>
            <a:ext cx="1219779" cy="1219779"/>
          </a:xfrm>
          <a:prstGeom prst="ellipse">
            <a:avLst/>
          </a:prstGeom>
          <a:solidFill>
            <a:srgbClr val="FAE9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6" name="Oval 45">
            <a:extLst>
              <a:ext uri="{FF2B5EF4-FFF2-40B4-BE49-F238E27FC236}">
                <a16:creationId xmlns:a16="http://schemas.microsoft.com/office/drawing/2014/main" id="{83CD1B5A-0C86-488A-B4AC-B75C5C6CD4C0}"/>
              </a:ext>
            </a:extLst>
          </p:cNvPr>
          <p:cNvSpPr/>
          <p:nvPr userDrawn="1"/>
        </p:nvSpPr>
        <p:spPr>
          <a:xfrm>
            <a:off x="5708360" y="-2564286"/>
            <a:ext cx="1219779" cy="1219779"/>
          </a:xfrm>
          <a:prstGeom prst="ellipse">
            <a:avLst/>
          </a:prstGeom>
          <a:solidFill>
            <a:srgbClr val="FCF3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7" name="Oval 46">
            <a:extLst>
              <a:ext uri="{FF2B5EF4-FFF2-40B4-BE49-F238E27FC236}">
                <a16:creationId xmlns:a16="http://schemas.microsoft.com/office/drawing/2014/main" id="{60A860C8-270C-4C8A-A15E-01F1C6461D50}"/>
              </a:ext>
            </a:extLst>
          </p:cNvPr>
          <p:cNvSpPr/>
          <p:nvPr userDrawn="1"/>
        </p:nvSpPr>
        <p:spPr>
          <a:xfrm>
            <a:off x="7373202" y="-2564286"/>
            <a:ext cx="1219779" cy="1219779"/>
          </a:xfrm>
          <a:prstGeom prst="ellipse">
            <a:avLst/>
          </a:prstGeom>
          <a:solidFill>
            <a:srgbClr val="8ECA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8" name="Oval 47">
            <a:extLst>
              <a:ext uri="{FF2B5EF4-FFF2-40B4-BE49-F238E27FC236}">
                <a16:creationId xmlns:a16="http://schemas.microsoft.com/office/drawing/2014/main" id="{2A92F3AA-E001-42D5-9F65-ABFD03CFAADF}"/>
              </a:ext>
            </a:extLst>
          </p:cNvPr>
          <p:cNvSpPr/>
          <p:nvPr userDrawn="1"/>
        </p:nvSpPr>
        <p:spPr>
          <a:xfrm>
            <a:off x="9147503" y="-2564286"/>
            <a:ext cx="1219779" cy="1219779"/>
          </a:xfrm>
          <a:prstGeom prst="ellipse">
            <a:avLst/>
          </a:prstGeom>
          <a:solidFill>
            <a:srgbClr val="D205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49" name="TextBox 48">
            <a:extLst>
              <a:ext uri="{FF2B5EF4-FFF2-40B4-BE49-F238E27FC236}">
                <a16:creationId xmlns:a16="http://schemas.microsoft.com/office/drawing/2014/main" id="{571D47E3-1D38-4EBE-ACCC-65485EDBB97A}"/>
              </a:ext>
            </a:extLst>
          </p:cNvPr>
          <p:cNvSpPr txBox="1"/>
          <p:nvPr userDrawn="1"/>
        </p:nvSpPr>
        <p:spPr>
          <a:xfrm>
            <a:off x="700749" y="-1185875"/>
            <a:ext cx="1817771" cy="338554"/>
          </a:xfrm>
          <a:prstGeom prst="rect">
            <a:avLst/>
          </a:prstGeom>
          <a:noFill/>
        </p:spPr>
        <p:txBody>
          <a:bodyPr wrap="square" rtlCol="0">
            <a:spAutoFit/>
          </a:bodyPr>
          <a:lstStyle/>
          <a:p>
            <a:r>
              <a:rPr lang="en-PH" sz="1600" b="1" dirty="0">
                <a:latin typeface="+mj-lt"/>
              </a:rPr>
              <a:t>Mustard Yellow</a:t>
            </a:r>
          </a:p>
        </p:txBody>
      </p:sp>
      <p:sp>
        <p:nvSpPr>
          <p:cNvPr id="50" name="TextBox 49">
            <a:extLst>
              <a:ext uri="{FF2B5EF4-FFF2-40B4-BE49-F238E27FC236}">
                <a16:creationId xmlns:a16="http://schemas.microsoft.com/office/drawing/2014/main" id="{8E418F63-EB47-4688-A575-9F1CBE6E977D}"/>
              </a:ext>
            </a:extLst>
          </p:cNvPr>
          <p:cNvSpPr txBox="1"/>
          <p:nvPr userDrawn="1"/>
        </p:nvSpPr>
        <p:spPr>
          <a:xfrm>
            <a:off x="700750" y="-857966"/>
            <a:ext cx="1580860" cy="830997"/>
          </a:xfrm>
          <a:prstGeom prst="rect">
            <a:avLst/>
          </a:prstGeom>
          <a:noFill/>
        </p:spPr>
        <p:txBody>
          <a:bodyPr wrap="square" rtlCol="0">
            <a:spAutoFit/>
          </a:bodyPr>
          <a:lstStyle/>
          <a:p>
            <a:r>
              <a:rPr lang="en-PH" sz="1200" b="1" dirty="0">
                <a:latin typeface="+mj-lt"/>
              </a:rPr>
              <a:t>CMYK </a:t>
            </a:r>
            <a:r>
              <a:rPr lang="en-PH" sz="1200" dirty="0"/>
              <a:t>– 0/13/76/4</a:t>
            </a:r>
          </a:p>
          <a:p>
            <a:r>
              <a:rPr lang="en-PH" sz="1200" b="1" dirty="0">
                <a:latin typeface="+mj-lt"/>
              </a:rPr>
              <a:t>RGB </a:t>
            </a:r>
            <a:r>
              <a:rPr lang="en-PH" sz="1200" dirty="0"/>
              <a:t>– 245/213/59</a:t>
            </a:r>
          </a:p>
          <a:p>
            <a:r>
              <a:rPr lang="en-PH" sz="1200" b="1" dirty="0">
                <a:latin typeface="+mj-lt"/>
              </a:rPr>
              <a:t>HEX </a:t>
            </a:r>
            <a:r>
              <a:rPr lang="en-PH" sz="1200" dirty="0"/>
              <a:t>– F5D53B</a:t>
            </a:r>
          </a:p>
          <a:p>
            <a:endParaRPr lang="en-PH" sz="1200" b="1" dirty="0">
              <a:latin typeface="+mj-lt"/>
            </a:endParaRPr>
          </a:p>
        </p:txBody>
      </p:sp>
      <p:sp>
        <p:nvSpPr>
          <p:cNvPr id="51" name="TextBox 50">
            <a:extLst>
              <a:ext uri="{FF2B5EF4-FFF2-40B4-BE49-F238E27FC236}">
                <a16:creationId xmlns:a16="http://schemas.microsoft.com/office/drawing/2014/main" id="{FA539899-F832-40F4-A687-B355915D1D75}"/>
              </a:ext>
            </a:extLst>
          </p:cNvPr>
          <p:cNvSpPr txBox="1"/>
          <p:nvPr userDrawn="1"/>
        </p:nvSpPr>
        <p:spPr>
          <a:xfrm>
            <a:off x="2350491" y="-1185875"/>
            <a:ext cx="1697137" cy="338554"/>
          </a:xfrm>
          <a:prstGeom prst="rect">
            <a:avLst/>
          </a:prstGeom>
          <a:noFill/>
        </p:spPr>
        <p:txBody>
          <a:bodyPr wrap="square" rtlCol="0">
            <a:spAutoFit/>
          </a:bodyPr>
          <a:lstStyle/>
          <a:p>
            <a:r>
              <a:rPr lang="en-PH" sz="1600" b="1" dirty="0">
                <a:latin typeface="+mj-lt"/>
              </a:rPr>
              <a:t>Medium Yellow</a:t>
            </a:r>
          </a:p>
        </p:txBody>
      </p:sp>
      <p:sp>
        <p:nvSpPr>
          <p:cNvPr id="52" name="TextBox 51">
            <a:extLst>
              <a:ext uri="{FF2B5EF4-FFF2-40B4-BE49-F238E27FC236}">
                <a16:creationId xmlns:a16="http://schemas.microsoft.com/office/drawing/2014/main" id="{ADA8F71B-C201-49C0-8287-D9196916C38D}"/>
              </a:ext>
            </a:extLst>
          </p:cNvPr>
          <p:cNvSpPr txBox="1"/>
          <p:nvPr userDrawn="1"/>
        </p:nvSpPr>
        <p:spPr>
          <a:xfrm>
            <a:off x="2350489" y="-857966"/>
            <a:ext cx="1697137" cy="830997"/>
          </a:xfrm>
          <a:prstGeom prst="rect">
            <a:avLst/>
          </a:prstGeom>
          <a:noFill/>
        </p:spPr>
        <p:txBody>
          <a:bodyPr wrap="square" rtlCol="0">
            <a:spAutoFit/>
          </a:bodyPr>
          <a:lstStyle/>
          <a:p>
            <a:r>
              <a:rPr lang="en-PH" sz="1200" b="1" dirty="0">
                <a:latin typeface="+mj-lt"/>
              </a:rPr>
              <a:t>CMYK </a:t>
            </a:r>
            <a:r>
              <a:rPr lang="en-PH" sz="1200" dirty="0"/>
              <a:t>– 0/15/58/5</a:t>
            </a:r>
          </a:p>
          <a:p>
            <a:r>
              <a:rPr lang="en-PH" sz="1200" b="1" dirty="0">
                <a:latin typeface="+mj-lt"/>
              </a:rPr>
              <a:t>RGB </a:t>
            </a:r>
            <a:r>
              <a:rPr lang="en-PH" sz="1200" dirty="0"/>
              <a:t>– 242/207/102</a:t>
            </a:r>
          </a:p>
          <a:p>
            <a:r>
              <a:rPr lang="en-PH" sz="1200" b="1" dirty="0">
                <a:latin typeface="+mj-lt"/>
              </a:rPr>
              <a:t>HEX </a:t>
            </a:r>
            <a:r>
              <a:rPr lang="en-PH" sz="1200" dirty="0"/>
              <a:t>– F2CF66</a:t>
            </a:r>
          </a:p>
          <a:p>
            <a:endParaRPr lang="en-PH" sz="1200" b="1" dirty="0">
              <a:latin typeface="+mj-lt"/>
            </a:endParaRPr>
          </a:p>
        </p:txBody>
      </p:sp>
      <p:sp>
        <p:nvSpPr>
          <p:cNvPr id="53" name="TextBox 52">
            <a:extLst>
              <a:ext uri="{FF2B5EF4-FFF2-40B4-BE49-F238E27FC236}">
                <a16:creationId xmlns:a16="http://schemas.microsoft.com/office/drawing/2014/main" id="{9728BD3B-B63C-4CDC-AF44-5360F72EFB21}"/>
              </a:ext>
            </a:extLst>
          </p:cNvPr>
          <p:cNvSpPr txBox="1"/>
          <p:nvPr userDrawn="1"/>
        </p:nvSpPr>
        <p:spPr>
          <a:xfrm>
            <a:off x="4084030" y="-1185875"/>
            <a:ext cx="1387419" cy="338554"/>
          </a:xfrm>
          <a:prstGeom prst="rect">
            <a:avLst/>
          </a:prstGeom>
          <a:noFill/>
        </p:spPr>
        <p:txBody>
          <a:bodyPr wrap="square" rtlCol="0">
            <a:spAutoFit/>
          </a:bodyPr>
          <a:lstStyle/>
          <a:p>
            <a:r>
              <a:rPr lang="en-PH" sz="1600" b="1" dirty="0">
                <a:latin typeface="+mj-lt"/>
              </a:rPr>
              <a:t>Light Yellow</a:t>
            </a:r>
          </a:p>
        </p:txBody>
      </p:sp>
      <p:sp>
        <p:nvSpPr>
          <p:cNvPr id="54" name="TextBox 53">
            <a:extLst>
              <a:ext uri="{FF2B5EF4-FFF2-40B4-BE49-F238E27FC236}">
                <a16:creationId xmlns:a16="http://schemas.microsoft.com/office/drawing/2014/main" id="{9DF98AAE-FA49-487D-8FD5-6E9673F74D7D}"/>
              </a:ext>
            </a:extLst>
          </p:cNvPr>
          <p:cNvSpPr txBox="1"/>
          <p:nvPr userDrawn="1"/>
        </p:nvSpPr>
        <p:spPr>
          <a:xfrm>
            <a:off x="4084030" y="-857966"/>
            <a:ext cx="1671772" cy="830997"/>
          </a:xfrm>
          <a:prstGeom prst="rect">
            <a:avLst/>
          </a:prstGeom>
          <a:noFill/>
        </p:spPr>
        <p:txBody>
          <a:bodyPr wrap="square" rtlCol="0">
            <a:spAutoFit/>
          </a:bodyPr>
          <a:lstStyle/>
          <a:p>
            <a:r>
              <a:rPr lang="en-PH" sz="1200" b="1" dirty="0">
                <a:latin typeface="+mj-lt"/>
              </a:rPr>
              <a:t>CMYK </a:t>
            </a:r>
            <a:r>
              <a:rPr lang="en-PH" sz="1200" dirty="0"/>
              <a:t>– 0/10/40/5</a:t>
            </a:r>
          </a:p>
          <a:p>
            <a:r>
              <a:rPr lang="en-PH" sz="1200" b="1" dirty="0">
                <a:latin typeface="+mj-lt"/>
              </a:rPr>
              <a:t>RGB </a:t>
            </a:r>
            <a:r>
              <a:rPr lang="en-PH" sz="1200" dirty="0"/>
              <a:t>– 242/218/145</a:t>
            </a:r>
          </a:p>
          <a:p>
            <a:r>
              <a:rPr lang="en-PH" sz="1200" b="1" dirty="0">
                <a:latin typeface="+mj-lt"/>
              </a:rPr>
              <a:t>HEX </a:t>
            </a:r>
            <a:r>
              <a:rPr lang="en-PH" sz="1200" dirty="0"/>
              <a:t>– F2DA91</a:t>
            </a:r>
          </a:p>
          <a:p>
            <a:endParaRPr lang="en-PH" sz="1200" b="1" dirty="0">
              <a:latin typeface="+mj-lt"/>
            </a:endParaRPr>
          </a:p>
        </p:txBody>
      </p:sp>
      <p:sp>
        <p:nvSpPr>
          <p:cNvPr id="55" name="TextBox 54">
            <a:extLst>
              <a:ext uri="{FF2B5EF4-FFF2-40B4-BE49-F238E27FC236}">
                <a16:creationId xmlns:a16="http://schemas.microsoft.com/office/drawing/2014/main" id="{28EDA040-7902-4459-AACF-1782770F4937}"/>
              </a:ext>
            </a:extLst>
          </p:cNvPr>
          <p:cNvSpPr txBox="1"/>
          <p:nvPr userDrawn="1"/>
        </p:nvSpPr>
        <p:spPr>
          <a:xfrm>
            <a:off x="5708360" y="-1185875"/>
            <a:ext cx="1664842" cy="338554"/>
          </a:xfrm>
          <a:prstGeom prst="rect">
            <a:avLst/>
          </a:prstGeom>
          <a:noFill/>
        </p:spPr>
        <p:txBody>
          <a:bodyPr wrap="square" rtlCol="0">
            <a:spAutoFit/>
          </a:bodyPr>
          <a:lstStyle/>
          <a:p>
            <a:r>
              <a:rPr lang="en-PH" sz="1600" b="1" dirty="0">
                <a:latin typeface="+mj-lt"/>
              </a:rPr>
              <a:t>Faded Yellow</a:t>
            </a:r>
          </a:p>
        </p:txBody>
      </p:sp>
      <p:sp>
        <p:nvSpPr>
          <p:cNvPr id="56" name="TextBox 55">
            <a:extLst>
              <a:ext uri="{FF2B5EF4-FFF2-40B4-BE49-F238E27FC236}">
                <a16:creationId xmlns:a16="http://schemas.microsoft.com/office/drawing/2014/main" id="{F528D346-A0F7-43D4-997F-8C14DFA7C13A}"/>
              </a:ext>
            </a:extLst>
          </p:cNvPr>
          <p:cNvSpPr txBox="1"/>
          <p:nvPr userDrawn="1"/>
        </p:nvSpPr>
        <p:spPr>
          <a:xfrm>
            <a:off x="5708360" y="-857966"/>
            <a:ext cx="1712284" cy="830997"/>
          </a:xfrm>
          <a:prstGeom prst="rect">
            <a:avLst/>
          </a:prstGeom>
          <a:noFill/>
        </p:spPr>
        <p:txBody>
          <a:bodyPr wrap="square" rtlCol="0">
            <a:spAutoFit/>
          </a:bodyPr>
          <a:lstStyle/>
          <a:p>
            <a:r>
              <a:rPr lang="en-PH" sz="1200" b="1" dirty="0">
                <a:latin typeface="+mj-lt"/>
              </a:rPr>
              <a:t>CMYK </a:t>
            </a:r>
            <a:r>
              <a:rPr lang="en-PH" sz="1200" dirty="0"/>
              <a:t>– 0/5/20/5</a:t>
            </a:r>
          </a:p>
          <a:p>
            <a:r>
              <a:rPr lang="en-PH" sz="1200" b="1" dirty="0">
                <a:latin typeface="+mj-lt"/>
              </a:rPr>
              <a:t>RGB </a:t>
            </a:r>
            <a:r>
              <a:rPr lang="en-PH" sz="1200" dirty="0"/>
              <a:t>-  242/230/194</a:t>
            </a:r>
          </a:p>
          <a:p>
            <a:r>
              <a:rPr lang="en-PH" sz="1200" b="1" dirty="0">
                <a:latin typeface="+mj-lt"/>
              </a:rPr>
              <a:t>HEX </a:t>
            </a:r>
            <a:r>
              <a:rPr lang="en-PH" sz="1200" dirty="0"/>
              <a:t>– F2E6C2</a:t>
            </a:r>
          </a:p>
          <a:p>
            <a:endParaRPr lang="en-PH" sz="1200" b="1" dirty="0">
              <a:latin typeface="+mj-lt"/>
            </a:endParaRPr>
          </a:p>
        </p:txBody>
      </p:sp>
      <p:sp>
        <p:nvSpPr>
          <p:cNvPr id="57" name="TextBox 56">
            <a:extLst>
              <a:ext uri="{FF2B5EF4-FFF2-40B4-BE49-F238E27FC236}">
                <a16:creationId xmlns:a16="http://schemas.microsoft.com/office/drawing/2014/main" id="{604D6DCA-CB85-4939-B700-9B6FACA869D7}"/>
              </a:ext>
            </a:extLst>
          </p:cNvPr>
          <p:cNvSpPr txBox="1"/>
          <p:nvPr userDrawn="1"/>
        </p:nvSpPr>
        <p:spPr>
          <a:xfrm>
            <a:off x="7373202" y="-1185875"/>
            <a:ext cx="1387419" cy="338554"/>
          </a:xfrm>
          <a:prstGeom prst="rect">
            <a:avLst/>
          </a:prstGeom>
          <a:noFill/>
        </p:spPr>
        <p:txBody>
          <a:bodyPr wrap="square" rtlCol="0">
            <a:spAutoFit/>
          </a:bodyPr>
          <a:lstStyle/>
          <a:p>
            <a:r>
              <a:rPr lang="en-PH" sz="1600" b="1" dirty="0">
                <a:latin typeface="+mj-lt"/>
              </a:rPr>
              <a:t>Light Green</a:t>
            </a:r>
          </a:p>
        </p:txBody>
      </p:sp>
      <p:sp>
        <p:nvSpPr>
          <p:cNvPr id="58" name="TextBox 57">
            <a:extLst>
              <a:ext uri="{FF2B5EF4-FFF2-40B4-BE49-F238E27FC236}">
                <a16:creationId xmlns:a16="http://schemas.microsoft.com/office/drawing/2014/main" id="{7AA2751A-6A0D-43AE-AA6C-82A2AABCCE41}"/>
              </a:ext>
            </a:extLst>
          </p:cNvPr>
          <p:cNvSpPr txBox="1"/>
          <p:nvPr userDrawn="1"/>
        </p:nvSpPr>
        <p:spPr>
          <a:xfrm>
            <a:off x="7373202" y="-857966"/>
            <a:ext cx="1824939" cy="830997"/>
          </a:xfrm>
          <a:prstGeom prst="rect">
            <a:avLst/>
          </a:prstGeom>
          <a:noFill/>
        </p:spPr>
        <p:txBody>
          <a:bodyPr wrap="square" rtlCol="0">
            <a:spAutoFit/>
          </a:bodyPr>
          <a:lstStyle/>
          <a:p>
            <a:r>
              <a:rPr lang="en-PH" sz="1200" b="1" dirty="0">
                <a:latin typeface="+mj-lt"/>
              </a:rPr>
              <a:t>CMYK </a:t>
            </a:r>
            <a:r>
              <a:rPr lang="en-PH" sz="1200" dirty="0"/>
              <a:t>– 51/5/98/23</a:t>
            </a:r>
          </a:p>
          <a:p>
            <a:r>
              <a:rPr lang="en-PH" sz="1200" b="1" dirty="0">
                <a:latin typeface="+mj-lt"/>
              </a:rPr>
              <a:t>RGB </a:t>
            </a:r>
            <a:r>
              <a:rPr lang="en-PH" sz="1200" dirty="0"/>
              <a:t>– 119/162/45</a:t>
            </a:r>
          </a:p>
          <a:p>
            <a:r>
              <a:rPr lang="en-PH" sz="1200" b="1" dirty="0">
                <a:latin typeface="+mj-lt"/>
              </a:rPr>
              <a:t>HEX </a:t>
            </a:r>
            <a:r>
              <a:rPr lang="en-PH" sz="1200" dirty="0"/>
              <a:t>– 77A22D</a:t>
            </a:r>
          </a:p>
          <a:p>
            <a:endParaRPr lang="en-PH" sz="1200" b="1" dirty="0">
              <a:latin typeface="+mj-lt"/>
            </a:endParaRPr>
          </a:p>
        </p:txBody>
      </p:sp>
      <p:sp>
        <p:nvSpPr>
          <p:cNvPr id="59" name="TextBox 58">
            <a:extLst>
              <a:ext uri="{FF2B5EF4-FFF2-40B4-BE49-F238E27FC236}">
                <a16:creationId xmlns:a16="http://schemas.microsoft.com/office/drawing/2014/main" id="{4C07730B-F70A-4C1C-AC18-DAA308FD9D13}"/>
              </a:ext>
            </a:extLst>
          </p:cNvPr>
          <p:cNvSpPr txBox="1"/>
          <p:nvPr userDrawn="1"/>
        </p:nvSpPr>
        <p:spPr>
          <a:xfrm>
            <a:off x="9147503" y="-1185875"/>
            <a:ext cx="1387419" cy="338554"/>
          </a:xfrm>
          <a:prstGeom prst="rect">
            <a:avLst/>
          </a:prstGeom>
          <a:noFill/>
        </p:spPr>
        <p:txBody>
          <a:bodyPr wrap="square" rtlCol="0">
            <a:spAutoFit/>
          </a:bodyPr>
          <a:lstStyle/>
          <a:p>
            <a:r>
              <a:rPr lang="en-PH" sz="1600" b="1" dirty="0">
                <a:latin typeface="+mj-lt"/>
              </a:rPr>
              <a:t>Harlot Red</a:t>
            </a:r>
          </a:p>
        </p:txBody>
      </p:sp>
      <p:sp>
        <p:nvSpPr>
          <p:cNvPr id="60" name="TextBox 59">
            <a:extLst>
              <a:ext uri="{FF2B5EF4-FFF2-40B4-BE49-F238E27FC236}">
                <a16:creationId xmlns:a16="http://schemas.microsoft.com/office/drawing/2014/main" id="{F9E1E5E1-96F5-492D-ABF4-3E2B3583B996}"/>
              </a:ext>
            </a:extLst>
          </p:cNvPr>
          <p:cNvSpPr txBox="1"/>
          <p:nvPr userDrawn="1"/>
        </p:nvSpPr>
        <p:spPr>
          <a:xfrm>
            <a:off x="9147503" y="-857966"/>
            <a:ext cx="1883120" cy="830997"/>
          </a:xfrm>
          <a:prstGeom prst="rect">
            <a:avLst/>
          </a:prstGeom>
          <a:noFill/>
        </p:spPr>
        <p:txBody>
          <a:bodyPr wrap="square" rtlCol="0">
            <a:spAutoFit/>
          </a:bodyPr>
          <a:lstStyle/>
          <a:p>
            <a:r>
              <a:rPr lang="en-PH" sz="1200" b="1" dirty="0">
                <a:latin typeface="+mj-lt"/>
              </a:rPr>
              <a:t>CMYK </a:t>
            </a:r>
            <a:r>
              <a:rPr lang="en-PH" sz="1200" dirty="0"/>
              <a:t>– 0/100/64/10</a:t>
            </a:r>
          </a:p>
          <a:p>
            <a:r>
              <a:rPr lang="en-PH" sz="1200" b="1" dirty="0">
                <a:latin typeface="+mj-lt"/>
              </a:rPr>
              <a:t>RGB </a:t>
            </a:r>
            <a:r>
              <a:rPr lang="en-PH" sz="1200" dirty="0"/>
              <a:t>– 220/10/10</a:t>
            </a:r>
          </a:p>
          <a:p>
            <a:r>
              <a:rPr lang="en-PH" sz="1200" b="1" dirty="0">
                <a:latin typeface="+mj-lt"/>
              </a:rPr>
              <a:t>HEX </a:t>
            </a:r>
            <a:r>
              <a:rPr lang="en-PH" sz="1200" dirty="0"/>
              <a:t>– DC0A0A</a:t>
            </a:r>
          </a:p>
          <a:p>
            <a:endParaRPr lang="en-PH" sz="1200" b="1" dirty="0">
              <a:latin typeface="+mj-lt"/>
            </a:endParaRPr>
          </a:p>
        </p:txBody>
      </p:sp>
    </p:spTree>
    <p:extLst>
      <p:ext uri="{BB962C8B-B14F-4D97-AF65-F5344CB8AC3E}">
        <p14:creationId xmlns:p14="http://schemas.microsoft.com/office/powerpoint/2010/main" val="1678934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33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49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65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81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384" y="4717007"/>
            <a:ext cx="2441448" cy="1326605"/>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3968"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4552"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5136"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133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5549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65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81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740493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33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49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65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8184" y="1397000"/>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384" y="4717007"/>
            <a:ext cx="2441448" cy="1326605"/>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3968"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4552"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5136"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133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5549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65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8184" y="3057004"/>
            <a:ext cx="2438400" cy="1476165"/>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31063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400"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14400"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1792"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9184"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6661069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400"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14400"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1792"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9184" y="3060985"/>
            <a:ext cx="3328416"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132010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5925" y="1397000"/>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3536" y="1397000"/>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400"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15925" y="3060985"/>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3536" y="3060985"/>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15771398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5925" y="1397000"/>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3536" y="1397000"/>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400"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15925" y="3060985"/>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3536" y="3060985"/>
            <a:ext cx="5085589" cy="1472184"/>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23844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4604358"/>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4604358"/>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4604358"/>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4604358"/>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8471987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6999"/>
            <a:ext cx="2438400"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4604358"/>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4604358"/>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4604358"/>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4604358"/>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36208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4604358"/>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4604358"/>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4604358"/>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6686194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6999"/>
            <a:ext cx="3328416"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4604358"/>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4604358"/>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4604358"/>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0407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1532803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6999"/>
            <a:ext cx="5085589"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4912134"/>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4912134"/>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997908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6999"/>
            <a:ext cx="5085589" cy="4266109"/>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4912134"/>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4912134"/>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8840244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2982317"/>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2982317"/>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2982317"/>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2982317"/>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400" y="4212305"/>
            <a:ext cx="2441448" cy="1713558"/>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554984"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195568"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8836152"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9465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7000"/>
            <a:ext cx="2438400"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2982317"/>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2982317"/>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2982317"/>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2982317"/>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400" y="4212305"/>
            <a:ext cx="2441448" cy="1713558"/>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554984"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195568"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8836152"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27"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796690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2982317"/>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2982317"/>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2982317"/>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400"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431792"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7949184"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24"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662158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2982317"/>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2982317"/>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2982317"/>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400"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431792"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7949184"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46553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7000"/>
            <a:ext cx="5085589"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3290093"/>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3290093"/>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400"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193536"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55165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7000"/>
            <a:ext cx="5085589" cy="2644068"/>
          </a:xfrm>
          <a:prstGeom prst="rect">
            <a:avLst/>
          </a:prstGeo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3290093"/>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3290093"/>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400"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193536"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23"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1428127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3306490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13808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914400" y="1219200"/>
            <a:ext cx="10363200" cy="4627563"/>
          </a:xfrm>
          <a:prstGeom prst="rect">
            <a:avLst/>
          </a:prstGeo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75946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3995786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41341980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032658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6432992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78253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prstGeom prst="rect">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943910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280774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962635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376082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a:prstGeom prst="rect">
            <a:avLst/>
          </a:prstGeo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4552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1452420"/>
            <a:ext cx="10363200" cy="4627563"/>
          </a:xfrm>
          <a:prstGeom prst="rect">
            <a:avLst/>
          </a:prstGeo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8695642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182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3554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9499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E75650-D92B-4DAA-BEA6-6EF2E2715393}"/>
              </a:ext>
            </a:extLst>
          </p:cNvPr>
          <p:cNvSpPr/>
          <p:nvPr userDrawn="1"/>
        </p:nvSpPr>
        <p:spPr>
          <a:xfrm>
            <a:off x="2819635" y="2303792"/>
            <a:ext cx="7654835" cy="1107996"/>
          </a:xfrm>
          <a:prstGeom prst="rect">
            <a:avLst/>
          </a:prstGeom>
        </p:spPr>
        <p:txBody>
          <a:bodyPr wrap="square">
            <a:spAutoFit/>
          </a:bodyPr>
          <a:lstStyle/>
          <a:p>
            <a:pPr defTabSz="914377">
              <a:defRPr/>
            </a:pPr>
            <a:r>
              <a:rPr lang="en-US" sz="6600" b="1" dirty="0">
                <a:solidFill>
                  <a:schemeClr val="bg1"/>
                </a:solidFill>
                <a:latin typeface="Roboto" panose="02000000000000000000" pitchFamily="2" charset="0"/>
                <a:ea typeface="Roboto" panose="02000000000000000000" pitchFamily="2" charset="0"/>
                <a:cs typeface="Roboto" panose="02000000000000000000" pitchFamily="2" charset="0"/>
              </a:rPr>
              <a:t>CONFIDENTIAL:</a:t>
            </a:r>
            <a:endParaRPr lang="en-PH" sz="66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521C189B-425C-4F02-8F87-BEBFAF5F61F8}"/>
              </a:ext>
            </a:extLst>
          </p:cNvPr>
          <p:cNvSpPr/>
          <p:nvPr userDrawn="1"/>
        </p:nvSpPr>
        <p:spPr>
          <a:xfrm>
            <a:off x="2819636" y="3228275"/>
            <a:ext cx="8682447" cy="707886"/>
          </a:xfrm>
          <a:prstGeom prst="rect">
            <a:avLst/>
          </a:prstGeom>
        </p:spPr>
        <p:txBody>
          <a:bodyPr wrap="square">
            <a:spAutoFit/>
          </a:bodyPr>
          <a:lstStyle/>
          <a:p>
            <a:pPr defTabSz="609570">
              <a:defRPr/>
            </a:pPr>
            <a:r>
              <a:rPr lang="en-PH" sz="2000" dirty="0">
                <a:solidFill>
                  <a:schemeClr val="bg1"/>
                </a:solidFill>
                <a:latin typeface="Roboto Light" pitchFamily="2" charset="0"/>
                <a:ea typeface="Roboto Light" pitchFamily="2" charset="0"/>
                <a:cs typeface="Roboto Light" pitchFamily="2" charset="0"/>
              </a:rPr>
              <a:t>The following contents are proprietary to </a:t>
            </a:r>
            <a:r>
              <a:rPr lang="en-PH" sz="2000" dirty="0" err="1">
                <a:solidFill>
                  <a:schemeClr val="bg1"/>
                </a:solidFill>
                <a:latin typeface="Roboto Light" pitchFamily="2" charset="0"/>
                <a:ea typeface="Roboto Light" pitchFamily="2" charset="0"/>
                <a:cs typeface="Roboto Light" pitchFamily="2" charset="0"/>
              </a:rPr>
              <a:t>Cobena</a:t>
            </a:r>
            <a:r>
              <a:rPr lang="en-PH" sz="2000" dirty="0">
                <a:solidFill>
                  <a:schemeClr val="bg1"/>
                </a:solidFill>
                <a:latin typeface="Roboto Light" pitchFamily="2" charset="0"/>
                <a:ea typeface="Roboto Light" pitchFamily="2" charset="0"/>
                <a:cs typeface="Roboto Light" pitchFamily="2" charset="0"/>
              </a:rPr>
              <a:t> and must not be shared with any other party without the company’s prior written consent.</a:t>
            </a:r>
          </a:p>
        </p:txBody>
      </p:sp>
      <p:sp>
        <p:nvSpPr>
          <p:cNvPr id="4" name="Freeform 143">
            <a:extLst>
              <a:ext uri="{FF2B5EF4-FFF2-40B4-BE49-F238E27FC236}">
                <a16:creationId xmlns:a16="http://schemas.microsoft.com/office/drawing/2014/main" id="{4FD6BFD5-23CB-496D-85EE-D2D095C5CB68}"/>
              </a:ext>
            </a:extLst>
          </p:cNvPr>
          <p:cNvSpPr>
            <a:spLocks noEditPoints="1"/>
          </p:cNvSpPr>
          <p:nvPr userDrawn="1"/>
        </p:nvSpPr>
        <p:spPr bwMode="auto">
          <a:xfrm>
            <a:off x="1137865" y="2565977"/>
            <a:ext cx="1308313" cy="1107996"/>
          </a:xfrm>
          <a:custGeom>
            <a:avLst/>
            <a:gdLst>
              <a:gd name="T0" fmla="*/ 527 w 559"/>
              <a:gd name="T1" fmla="*/ 473 h 473"/>
              <a:gd name="T2" fmla="*/ 33 w 559"/>
              <a:gd name="T3" fmla="*/ 473 h 473"/>
              <a:gd name="T4" fmla="*/ 6 w 559"/>
              <a:gd name="T5" fmla="*/ 458 h 473"/>
              <a:gd name="T6" fmla="*/ 6 w 559"/>
              <a:gd name="T7" fmla="*/ 426 h 473"/>
              <a:gd name="T8" fmla="*/ 253 w 559"/>
              <a:gd name="T9" fmla="*/ 15 h 473"/>
              <a:gd name="T10" fmla="*/ 280 w 559"/>
              <a:gd name="T11" fmla="*/ 0 h 473"/>
              <a:gd name="T12" fmla="*/ 306 w 559"/>
              <a:gd name="T13" fmla="*/ 15 h 473"/>
              <a:gd name="T14" fmla="*/ 553 w 559"/>
              <a:gd name="T15" fmla="*/ 426 h 473"/>
              <a:gd name="T16" fmla="*/ 554 w 559"/>
              <a:gd name="T17" fmla="*/ 458 h 473"/>
              <a:gd name="T18" fmla="*/ 527 w 559"/>
              <a:gd name="T19" fmla="*/ 473 h 473"/>
              <a:gd name="T20" fmla="*/ 280 w 559"/>
              <a:gd name="T21" fmla="*/ 14 h 473"/>
              <a:gd name="T22" fmla="*/ 265 w 559"/>
              <a:gd name="T23" fmla="*/ 22 h 473"/>
              <a:gd name="T24" fmla="*/ 18 w 559"/>
              <a:gd name="T25" fmla="*/ 434 h 473"/>
              <a:gd name="T26" fmla="*/ 18 w 559"/>
              <a:gd name="T27" fmla="*/ 451 h 473"/>
              <a:gd name="T28" fmla="*/ 33 w 559"/>
              <a:gd name="T29" fmla="*/ 459 h 473"/>
              <a:gd name="T30" fmla="*/ 527 w 559"/>
              <a:gd name="T31" fmla="*/ 459 h 473"/>
              <a:gd name="T32" fmla="*/ 542 w 559"/>
              <a:gd name="T33" fmla="*/ 451 h 473"/>
              <a:gd name="T34" fmla="*/ 541 w 559"/>
              <a:gd name="T35" fmla="*/ 434 h 473"/>
              <a:gd name="T36" fmla="*/ 294 w 559"/>
              <a:gd name="T37" fmla="*/ 22 h 473"/>
              <a:gd name="T38" fmla="*/ 280 w 559"/>
              <a:gd name="T39" fmla="*/ 14 h 473"/>
              <a:gd name="T40" fmla="*/ 287 w 559"/>
              <a:gd name="T41" fmla="*/ 310 h 473"/>
              <a:gd name="T42" fmla="*/ 287 w 559"/>
              <a:gd name="T43" fmla="*/ 139 h 473"/>
              <a:gd name="T44" fmla="*/ 280 w 559"/>
              <a:gd name="T45" fmla="*/ 132 h 473"/>
              <a:gd name="T46" fmla="*/ 273 w 559"/>
              <a:gd name="T47" fmla="*/ 139 h 473"/>
              <a:gd name="T48" fmla="*/ 273 w 559"/>
              <a:gd name="T49" fmla="*/ 310 h 473"/>
              <a:gd name="T50" fmla="*/ 280 w 559"/>
              <a:gd name="T51" fmla="*/ 317 h 473"/>
              <a:gd name="T52" fmla="*/ 287 w 559"/>
              <a:gd name="T53" fmla="*/ 310 h 473"/>
              <a:gd name="T54" fmla="*/ 280 w 559"/>
              <a:gd name="T55" fmla="*/ 401 h 473"/>
              <a:gd name="T56" fmla="*/ 260 w 559"/>
              <a:gd name="T57" fmla="*/ 381 h 473"/>
              <a:gd name="T58" fmla="*/ 280 w 559"/>
              <a:gd name="T59" fmla="*/ 362 h 473"/>
              <a:gd name="T60" fmla="*/ 299 w 559"/>
              <a:gd name="T61" fmla="*/ 381 h 473"/>
              <a:gd name="T62" fmla="*/ 280 w 559"/>
              <a:gd name="T63" fmla="*/ 401 h 473"/>
              <a:gd name="T64" fmla="*/ 280 w 559"/>
              <a:gd name="T65" fmla="*/ 376 h 473"/>
              <a:gd name="T66" fmla="*/ 274 w 559"/>
              <a:gd name="T67" fmla="*/ 381 h 473"/>
              <a:gd name="T68" fmla="*/ 280 w 559"/>
              <a:gd name="T69" fmla="*/ 387 h 473"/>
              <a:gd name="T70" fmla="*/ 285 w 559"/>
              <a:gd name="T71" fmla="*/ 381 h 473"/>
              <a:gd name="T72" fmla="*/ 280 w 559"/>
              <a:gd name="T73" fmla="*/ 376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9" h="473">
                <a:moveTo>
                  <a:pt x="527" y="473"/>
                </a:moveTo>
                <a:cubicBezTo>
                  <a:pt x="33" y="473"/>
                  <a:pt x="33" y="473"/>
                  <a:pt x="33" y="473"/>
                </a:cubicBezTo>
                <a:cubicBezTo>
                  <a:pt x="22" y="473"/>
                  <a:pt x="11" y="467"/>
                  <a:pt x="6" y="458"/>
                </a:cubicBezTo>
                <a:cubicBezTo>
                  <a:pt x="0" y="448"/>
                  <a:pt x="0" y="436"/>
                  <a:pt x="6" y="426"/>
                </a:cubicBezTo>
                <a:cubicBezTo>
                  <a:pt x="253" y="15"/>
                  <a:pt x="253" y="15"/>
                  <a:pt x="253" y="15"/>
                </a:cubicBezTo>
                <a:cubicBezTo>
                  <a:pt x="259" y="5"/>
                  <a:pt x="269" y="0"/>
                  <a:pt x="280" y="0"/>
                </a:cubicBezTo>
                <a:cubicBezTo>
                  <a:pt x="291" y="0"/>
                  <a:pt x="301" y="5"/>
                  <a:pt x="306" y="15"/>
                </a:cubicBezTo>
                <a:cubicBezTo>
                  <a:pt x="553" y="426"/>
                  <a:pt x="553" y="426"/>
                  <a:pt x="553" y="426"/>
                </a:cubicBezTo>
                <a:cubicBezTo>
                  <a:pt x="559" y="436"/>
                  <a:pt x="559" y="448"/>
                  <a:pt x="554" y="458"/>
                </a:cubicBezTo>
                <a:cubicBezTo>
                  <a:pt x="548" y="467"/>
                  <a:pt x="538" y="473"/>
                  <a:pt x="527" y="473"/>
                </a:cubicBezTo>
                <a:close/>
                <a:moveTo>
                  <a:pt x="280" y="14"/>
                </a:moveTo>
                <a:cubicBezTo>
                  <a:pt x="274" y="14"/>
                  <a:pt x="268" y="17"/>
                  <a:pt x="265" y="22"/>
                </a:cubicBezTo>
                <a:cubicBezTo>
                  <a:pt x="18" y="434"/>
                  <a:pt x="18" y="434"/>
                  <a:pt x="18" y="434"/>
                </a:cubicBezTo>
                <a:cubicBezTo>
                  <a:pt x="15" y="439"/>
                  <a:pt x="15" y="445"/>
                  <a:pt x="18" y="451"/>
                </a:cubicBezTo>
                <a:cubicBezTo>
                  <a:pt x="21" y="456"/>
                  <a:pt x="27" y="459"/>
                  <a:pt x="33" y="459"/>
                </a:cubicBezTo>
                <a:cubicBezTo>
                  <a:pt x="527" y="459"/>
                  <a:pt x="527" y="459"/>
                  <a:pt x="527" y="459"/>
                </a:cubicBezTo>
                <a:cubicBezTo>
                  <a:pt x="533" y="459"/>
                  <a:pt x="539" y="456"/>
                  <a:pt x="542" y="451"/>
                </a:cubicBezTo>
                <a:cubicBezTo>
                  <a:pt x="545" y="445"/>
                  <a:pt x="545" y="439"/>
                  <a:pt x="541" y="434"/>
                </a:cubicBezTo>
                <a:cubicBezTo>
                  <a:pt x="294" y="22"/>
                  <a:pt x="294" y="22"/>
                  <a:pt x="294" y="22"/>
                </a:cubicBezTo>
                <a:cubicBezTo>
                  <a:pt x="291" y="17"/>
                  <a:pt x="286" y="14"/>
                  <a:pt x="280" y="14"/>
                </a:cubicBezTo>
                <a:close/>
                <a:moveTo>
                  <a:pt x="287" y="310"/>
                </a:moveTo>
                <a:cubicBezTo>
                  <a:pt x="287" y="139"/>
                  <a:pt x="287" y="139"/>
                  <a:pt x="287" y="139"/>
                </a:cubicBezTo>
                <a:cubicBezTo>
                  <a:pt x="287" y="135"/>
                  <a:pt x="284" y="132"/>
                  <a:pt x="280" y="132"/>
                </a:cubicBezTo>
                <a:cubicBezTo>
                  <a:pt x="276" y="132"/>
                  <a:pt x="273" y="135"/>
                  <a:pt x="273" y="139"/>
                </a:cubicBezTo>
                <a:cubicBezTo>
                  <a:pt x="273" y="310"/>
                  <a:pt x="273" y="310"/>
                  <a:pt x="273" y="310"/>
                </a:cubicBezTo>
                <a:cubicBezTo>
                  <a:pt x="273" y="314"/>
                  <a:pt x="276" y="317"/>
                  <a:pt x="280" y="317"/>
                </a:cubicBezTo>
                <a:cubicBezTo>
                  <a:pt x="284" y="317"/>
                  <a:pt x="287" y="314"/>
                  <a:pt x="287" y="310"/>
                </a:cubicBezTo>
                <a:close/>
                <a:moveTo>
                  <a:pt x="280" y="401"/>
                </a:moveTo>
                <a:cubicBezTo>
                  <a:pt x="269" y="401"/>
                  <a:pt x="260" y="392"/>
                  <a:pt x="260" y="381"/>
                </a:cubicBezTo>
                <a:cubicBezTo>
                  <a:pt x="260" y="370"/>
                  <a:pt x="269" y="362"/>
                  <a:pt x="280" y="362"/>
                </a:cubicBezTo>
                <a:cubicBezTo>
                  <a:pt x="291" y="362"/>
                  <a:pt x="299" y="370"/>
                  <a:pt x="299" y="381"/>
                </a:cubicBezTo>
                <a:cubicBezTo>
                  <a:pt x="299" y="392"/>
                  <a:pt x="291" y="401"/>
                  <a:pt x="280" y="401"/>
                </a:cubicBezTo>
                <a:close/>
                <a:moveTo>
                  <a:pt x="280" y="376"/>
                </a:moveTo>
                <a:cubicBezTo>
                  <a:pt x="277" y="376"/>
                  <a:pt x="274" y="378"/>
                  <a:pt x="274" y="381"/>
                </a:cubicBezTo>
                <a:cubicBezTo>
                  <a:pt x="274" y="384"/>
                  <a:pt x="277" y="387"/>
                  <a:pt x="280" y="387"/>
                </a:cubicBezTo>
                <a:cubicBezTo>
                  <a:pt x="283" y="387"/>
                  <a:pt x="285" y="384"/>
                  <a:pt x="285" y="381"/>
                </a:cubicBezTo>
                <a:cubicBezTo>
                  <a:pt x="285" y="378"/>
                  <a:pt x="283" y="376"/>
                  <a:pt x="280" y="37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6257832C-4D65-4F8E-BFDE-0CD874C3A0B3}"/>
              </a:ext>
            </a:extLst>
          </p:cNvPr>
          <p:cNvPicPr>
            <a:picLocks noChangeAspect="1"/>
          </p:cNvPicPr>
          <p:nvPr userDrawn="1"/>
        </p:nvPicPr>
        <p:blipFill>
          <a:blip r:embed="rId2"/>
          <a:stretch>
            <a:fillRect/>
          </a:stretch>
        </p:blipFill>
        <p:spPr>
          <a:xfrm>
            <a:off x="5380965" y="5786284"/>
            <a:ext cx="1430070" cy="466097"/>
          </a:xfrm>
          <a:prstGeom prst="rect">
            <a:avLst/>
          </a:prstGeom>
        </p:spPr>
      </p:pic>
    </p:spTree>
    <p:extLst>
      <p:ext uri="{BB962C8B-B14F-4D97-AF65-F5344CB8AC3E}">
        <p14:creationId xmlns:p14="http://schemas.microsoft.com/office/powerpoint/2010/main" val="39849526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3049016"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6098032"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9147048" y="0"/>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3049016"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6098032"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9147048" y="3419856"/>
            <a:ext cx="3063240" cy="3438144"/>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18005485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a:prstGeom prst="rect">
            <a:avLst/>
          </a:prstGeom>
        </p:spPr>
        <p:txBody>
          <a:bodyPr lIns="182880" tIns="91440" rIns="182880" bIns="91440"/>
          <a:lstStyle>
            <a:lvl1pPr marL="0" indent="0">
              <a:buFontTx/>
              <a:buNone/>
              <a:defRPr/>
            </a:lvl1pPr>
          </a:lstStyle>
          <a:p>
            <a:r>
              <a:rPr lang="en-US"/>
              <a:t>Click icon to add picture</a:t>
            </a:r>
            <a:endParaRPr lang="en-US" dirty="0"/>
          </a:p>
        </p:txBody>
      </p:sp>
      <p:sp>
        <p:nvSpPr>
          <p:cNvPr id="7" name="Picture Placeholder 3"/>
          <p:cNvSpPr>
            <a:spLocks noGrp="1"/>
          </p:cNvSpPr>
          <p:nvPr>
            <p:ph type="pic" sz="quarter" idx="11"/>
          </p:nvPr>
        </p:nvSpPr>
        <p:spPr>
          <a:xfrm>
            <a:off x="2437638"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875276"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7312914"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9750552" y="0"/>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281428"/>
            <a:ext cx="2441448" cy="2295144"/>
          </a:xfrm>
          <a:prstGeom prst="rect">
            <a:avLst/>
          </a:prstGeom>
        </p:spPr>
        <p:txBody>
          <a:bodyPr lIns="182880" tIns="91440" rIns="182880" bIns="91440"/>
          <a:lstStyle>
            <a:lvl1pPr marL="0" indent="0">
              <a:buFontTx/>
              <a:buNone/>
              <a:defRPr/>
            </a:lvl1pPr>
          </a:lstStyle>
          <a:p>
            <a:r>
              <a:rPr lang="en-US"/>
              <a:t>Click icon to add picture</a:t>
            </a:r>
            <a:endParaRPr lang="en-US" dirty="0"/>
          </a:p>
        </p:txBody>
      </p:sp>
      <p:sp>
        <p:nvSpPr>
          <p:cNvPr id="16" name="Picture Placeholder 3"/>
          <p:cNvSpPr>
            <a:spLocks noGrp="1"/>
          </p:cNvSpPr>
          <p:nvPr>
            <p:ph type="pic" sz="quarter" idx="16"/>
          </p:nvPr>
        </p:nvSpPr>
        <p:spPr>
          <a:xfrm>
            <a:off x="2437638"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875276"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7312914"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9750552" y="2281428"/>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2446782"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4884420"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7322058"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9750552" y="4562856"/>
            <a:ext cx="2441448" cy="2295144"/>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3431367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028749"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057498"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086247"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10143744"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8114996" y="0"/>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2028749"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4057498"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6086247"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10143744"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8114996" y="1709928"/>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2028749"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4057498"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6086247"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10143744"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8114996" y="3419856"/>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2028749"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4057498"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6086247"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10143744"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8114996" y="5129784"/>
            <a:ext cx="2048256" cy="1728216"/>
          </a:xfrm>
          <a:prstGeom prst="rect">
            <a:avLst/>
          </a:prstGeo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10921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60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76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92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4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5560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61976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88392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62113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60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76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9200" y="1397000"/>
            <a:ext cx="2438400" cy="3407438"/>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4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5560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61976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8839200" y="4980565"/>
            <a:ext cx="2438400"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445649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431792"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949184"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9919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914400" y="1219200"/>
            <a:ext cx="10363200" cy="4627563"/>
          </a:xfrm>
          <a:prstGeom prst="rect">
            <a:avLst/>
          </a:prstGeo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26632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6999"/>
            <a:ext cx="3328416"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431792"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949184" y="4980565"/>
            <a:ext cx="3328416"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9069599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6999"/>
            <a:ext cx="5085589"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192011"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93190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6999"/>
            <a:ext cx="5085589" cy="3407439"/>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400"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192011" y="4980565"/>
            <a:ext cx="5085589" cy="958851"/>
          </a:xfrm>
          <a:prstGeom prst="rect">
            <a:avLst/>
          </a:prstGeo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559566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endParaRPr lang="en-US" dirty="0"/>
          </a:p>
        </p:txBody>
      </p:sp>
      <p:sp>
        <p:nvSpPr>
          <p:cNvPr id="5" name="Picture Placeholder 3"/>
          <p:cNvSpPr>
            <a:spLocks noGrp="1"/>
          </p:cNvSpPr>
          <p:nvPr>
            <p:ph type="pic" sz="quarter" idx="11"/>
          </p:nvPr>
        </p:nvSpPr>
        <p:spPr>
          <a:xfrm>
            <a:off x="35560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76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92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400"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4984"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5568"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6152"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5733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endParaRPr lang="en-US" dirty="0"/>
          </a:p>
        </p:txBody>
      </p:sp>
      <p:sp>
        <p:nvSpPr>
          <p:cNvPr id="5" name="Picture Placeholder 3"/>
          <p:cNvSpPr>
            <a:spLocks noGrp="1"/>
          </p:cNvSpPr>
          <p:nvPr>
            <p:ph type="pic" sz="quarter" idx="11"/>
          </p:nvPr>
        </p:nvSpPr>
        <p:spPr>
          <a:xfrm>
            <a:off x="35560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76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9200" y="1397000"/>
            <a:ext cx="2438400" cy="1476165"/>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400"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4984"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5568"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6152" y="3055281"/>
            <a:ext cx="2441448"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22"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6107107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400"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7765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400"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3055281"/>
            <a:ext cx="3328416"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p:cNvSpPr>
            <a:spLocks noGrp="1"/>
          </p:cNvSpPr>
          <p:nvPr>
            <p:ph type="body" sz="quarter" idx="2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574926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7000"/>
            <a:ext cx="5085589"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400"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168133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2011" y="1397000"/>
            <a:ext cx="5085589" cy="1472184"/>
          </a:xfrm>
          <a:prstGeom prst="rect">
            <a:avLst/>
          </a:prstGeo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400"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3055281"/>
            <a:ext cx="5084064" cy="298833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2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05125092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33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49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65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81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384" y="4717007"/>
            <a:ext cx="2441448" cy="1326605"/>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3968"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4552"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5136"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133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5549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65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81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201021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1452420"/>
            <a:ext cx="10363200" cy="4627563"/>
          </a:xfrm>
          <a:prstGeom prst="rect">
            <a:avLst/>
          </a:prstGeo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90064256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33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49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65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8184" y="1397000"/>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384" y="4717007"/>
            <a:ext cx="2441448" cy="1326605"/>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553968"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194552"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8835136" y="4717007"/>
            <a:ext cx="2441448" cy="1326605"/>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133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5549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65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8184" y="3057004"/>
            <a:ext cx="2438400" cy="1476165"/>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347416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400"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14400"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1792"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9184"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2748377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1792"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400"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431792"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7949184" y="4720990"/>
            <a:ext cx="3328416" cy="1370248"/>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14400"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1792"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9184" y="3060985"/>
            <a:ext cx="3328416"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17812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5925" y="1397000"/>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3536" y="1397000"/>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400"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15925" y="3060985"/>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3536" y="3060985"/>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338701004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5925" y="1397000"/>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3536" y="1397000"/>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400"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193536" y="4704405"/>
            <a:ext cx="5084064" cy="1339207"/>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15925" y="3060985"/>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3536" y="3060985"/>
            <a:ext cx="5085589" cy="1472184"/>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357843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4604358"/>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4604358"/>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4604358"/>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4604358"/>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8087994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6999"/>
            <a:ext cx="2438400"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4604358"/>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4604358"/>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4604358"/>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4604358"/>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652169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4604358"/>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4604358"/>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4604358"/>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8681605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6999"/>
            <a:ext cx="3328416"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4604358"/>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4604358"/>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4604358"/>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69272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6999"/>
            <a:ext cx="5085589"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4912134"/>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4912134"/>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6367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914400" y="1452420"/>
            <a:ext cx="5080000" cy="4525963"/>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52420"/>
            <a:ext cx="5080000" cy="4525963"/>
          </a:xfrm>
          <a:prstGeom prst="rect">
            <a:avLst/>
          </a:prstGeo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0"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80792956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6999"/>
            <a:ext cx="5085589"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6999"/>
            <a:ext cx="5085589" cy="4266109"/>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4912134"/>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4912134"/>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5279825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2982317"/>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2982317"/>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2982317"/>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2982317"/>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400" y="4212305"/>
            <a:ext cx="2441448" cy="1713558"/>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554984"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195568"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8836152"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921614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5560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76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9200" y="1397000"/>
            <a:ext cx="2438400"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400" y="2982317"/>
            <a:ext cx="2441448"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984" y="2982317"/>
            <a:ext cx="2441448" cy="1058751"/>
          </a:xfrm>
          <a:prstGeom prst="rect">
            <a:avLst/>
          </a:prstGeo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5568" y="2982317"/>
            <a:ext cx="2441448" cy="1058751"/>
          </a:xfrm>
          <a:prstGeom prst="rect">
            <a:avLst/>
          </a:prstGeo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6152" y="2982317"/>
            <a:ext cx="2441448"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400" y="4212305"/>
            <a:ext cx="2441448" cy="1713558"/>
          </a:xfrm>
          <a:prstGeom prst="rect">
            <a:avLst/>
          </a:prstGeo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554984"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195568"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8836152" y="4212305"/>
            <a:ext cx="2441448" cy="1713558"/>
          </a:xfrm>
          <a:prstGeom prst="rect">
            <a:avLst/>
          </a:prstGeo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27"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555741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2982317"/>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2982317"/>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2982317"/>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400"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431792"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7949184"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24"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67074892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431792"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9184" y="1397000"/>
            <a:ext cx="3328416"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400" y="2982317"/>
            <a:ext cx="3328416" cy="1058751"/>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1792" y="2982317"/>
            <a:ext cx="3328416" cy="1058751"/>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9184" y="2982317"/>
            <a:ext cx="3328416" cy="1058751"/>
          </a:xfrm>
          <a:prstGeom prst="rect">
            <a:avLst/>
          </a:prstGeo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400"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431792"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7949184" y="4212305"/>
            <a:ext cx="3328416" cy="1750692"/>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71558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7000"/>
            <a:ext cx="5085589"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3290093"/>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3290093"/>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400"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193536"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92876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914400" y="1397000"/>
            <a:ext cx="5085589"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2011" y="1397000"/>
            <a:ext cx="5085589" cy="2644068"/>
          </a:xfrm>
          <a:prstGeom prst="rect">
            <a:avLst/>
          </a:prstGeo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400" y="3290093"/>
            <a:ext cx="5084064" cy="750975"/>
          </a:xfrm>
          <a:prstGeom prst="rect">
            <a:avLst/>
          </a:prstGeo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3536" y="3290093"/>
            <a:ext cx="5084064" cy="750975"/>
          </a:xfrm>
          <a:prstGeom prst="rect">
            <a:avLst/>
          </a:prstGeo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400"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193536" y="4212305"/>
            <a:ext cx="5084064" cy="1703066"/>
          </a:xfrm>
          <a:prstGeom prst="rect">
            <a:avLst/>
          </a:prstGeo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23"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95154080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877741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673805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a:prstGeom prst="rect">
            <a:avLst/>
          </a:prstGeom>
        </p:spPr>
        <p:txBody>
          <a:bodyPr/>
          <a:lstStyle/>
          <a:p>
            <a:r>
              <a:rPr lang="en-US"/>
              <a:t>Click to edit Master title style</a:t>
            </a:r>
          </a:p>
        </p:txBody>
      </p:sp>
      <p:sp>
        <p:nvSpPr>
          <p:cNvPr id="4" name="Picture Placeholder 3"/>
          <p:cNvSpPr>
            <a:spLocks noGrp="1"/>
          </p:cNvSpPr>
          <p:nvPr>
            <p:ph type="pic" sz="quarter" idx="10"/>
          </p:nvPr>
        </p:nvSpPr>
        <p:spPr>
          <a:xfrm>
            <a:off x="575387"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prstGeom prst="rect">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a:prstGeom prst="rect">
            <a:avLst/>
          </a:prstGeo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a:prstGeom prst="rect">
            <a:avLst/>
          </a:prstGeo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08010400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4" Type="http://schemas.openxmlformats.org/officeDocument/2006/relationships/slideLayout" Target="../slideLayouts/slideLayout113.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142.xml"/><Relationship Id="rId21" Type="http://schemas.openxmlformats.org/officeDocument/2006/relationships/slideLayout" Target="../slideLayouts/slideLayout137.xml"/><Relationship Id="rId42" Type="http://schemas.openxmlformats.org/officeDocument/2006/relationships/slideLayout" Target="../slideLayouts/slideLayout158.xml"/><Relationship Id="rId47" Type="http://schemas.openxmlformats.org/officeDocument/2006/relationships/slideLayout" Target="../slideLayouts/slideLayout163.xml"/><Relationship Id="rId63" Type="http://schemas.openxmlformats.org/officeDocument/2006/relationships/slideLayout" Target="../slideLayouts/slideLayout179.xml"/><Relationship Id="rId68" Type="http://schemas.openxmlformats.org/officeDocument/2006/relationships/slideLayout" Target="../slideLayouts/slideLayout184.xml"/><Relationship Id="rId84" Type="http://schemas.openxmlformats.org/officeDocument/2006/relationships/slideLayout" Target="../slideLayouts/slideLayout200.xml"/><Relationship Id="rId89" Type="http://schemas.openxmlformats.org/officeDocument/2006/relationships/slideLayout" Target="../slideLayouts/slideLayout205.xml"/><Relationship Id="rId16" Type="http://schemas.openxmlformats.org/officeDocument/2006/relationships/slideLayout" Target="../slideLayouts/slideLayout132.xml"/><Relationship Id="rId107" Type="http://schemas.openxmlformats.org/officeDocument/2006/relationships/slideLayout" Target="../slideLayouts/slideLayout223.xml"/><Relationship Id="rId11" Type="http://schemas.openxmlformats.org/officeDocument/2006/relationships/slideLayout" Target="../slideLayouts/slideLayout127.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53" Type="http://schemas.openxmlformats.org/officeDocument/2006/relationships/slideLayout" Target="../slideLayouts/slideLayout169.xml"/><Relationship Id="rId58" Type="http://schemas.openxmlformats.org/officeDocument/2006/relationships/slideLayout" Target="../slideLayouts/slideLayout174.xml"/><Relationship Id="rId74" Type="http://schemas.openxmlformats.org/officeDocument/2006/relationships/slideLayout" Target="../slideLayouts/slideLayout190.xml"/><Relationship Id="rId79" Type="http://schemas.openxmlformats.org/officeDocument/2006/relationships/slideLayout" Target="../slideLayouts/slideLayout195.xml"/><Relationship Id="rId102" Type="http://schemas.openxmlformats.org/officeDocument/2006/relationships/slideLayout" Target="../slideLayouts/slideLayout218.xml"/><Relationship Id="rId5" Type="http://schemas.openxmlformats.org/officeDocument/2006/relationships/slideLayout" Target="../slideLayouts/slideLayout121.xml"/><Relationship Id="rId90" Type="http://schemas.openxmlformats.org/officeDocument/2006/relationships/slideLayout" Target="../slideLayouts/slideLayout206.xml"/><Relationship Id="rId95" Type="http://schemas.openxmlformats.org/officeDocument/2006/relationships/slideLayout" Target="../slideLayouts/slideLayout211.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43" Type="http://schemas.openxmlformats.org/officeDocument/2006/relationships/slideLayout" Target="../slideLayouts/slideLayout159.xml"/><Relationship Id="rId48" Type="http://schemas.openxmlformats.org/officeDocument/2006/relationships/slideLayout" Target="../slideLayouts/slideLayout164.xml"/><Relationship Id="rId64" Type="http://schemas.openxmlformats.org/officeDocument/2006/relationships/slideLayout" Target="../slideLayouts/slideLayout180.xml"/><Relationship Id="rId69" Type="http://schemas.openxmlformats.org/officeDocument/2006/relationships/slideLayout" Target="../slideLayouts/slideLayout185.xml"/><Relationship Id="rId80" Type="http://schemas.openxmlformats.org/officeDocument/2006/relationships/slideLayout" Target="../slideLayouts/slideLayout196.xml"/><Relationship Id="rId85" Type="http://schemas.openxmlformats.org/officeDocument/2006/relationships/slideLayout" Target="../slideLayouts/slideLayout201.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33" Type="http://schemas.openxmlformats.org/officeDocument/2006/relationships/slideLayout" Target="../slideLayouts/slideLayout149.xml"/><Relationship Id="rId38" Type="http://schemas.openxmlformats.org/officeDocument/2006/relationships/slideLayout" Target="../slideLayouts/slideLayout154.xml"/><Relationship Id="rId59" Type="http://schemas.openxmlformats.org/officeDocument/2006/relationships/slideLayout" Target="../slideLayouts/slideLayout175.xml"/><Relationship Id="rId103" Type="http://schemas.openxmlformats.org/officeDocument/2006/relationships/slideLayout" Target="../slideLayouts/slideLayout219.xml"/><Relationship Id="rId108" Type="http://schemas.openxmlformats.org/officeDocument/2006/relationships/slideLayout" Target="../slideLayouts/slideLayout224.xml"/><Relationship Id="rId54" Type="http://schemas.openxmlformats.org/officeDocument/2006/relationships/slideLayout" Target="../slideLayouts/slideLayout170.xml"/><Relationship Id="rId70" Type="http://schemas.openxmlformats.org/officeDocument/2006/relationships/slideLayout" Target="../slideLayouts/slideLayout186.xml"/><Relationship Id="rId75" Type="http://schemas.openxmlformats.org/officeDocument/2006/relationships/slideLayout" Target="../slideLayouts/slideLayout191.xml"/><Relationship Id="rId91" Type="http://schemas.openxmlformats.org/officeDocument/2006/relationships/slideLayout" Target="../slideLayouts/slideLayout207.xml"/><Relationship Id="rId96" Type="http://schemas.openxmlformats.org/officeDocument/2006/relationships/slideLayout" Target="../slideLayouts/slideLayout212.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49" Type="http://schemas.openxmlformats.org/officeDocument/2006/relationships/slideLayout" Target="../slideLayouts/slideLayout165.xml"/><Relationship Id="rId57" Type="http://schemas.openxmlformats.org/officeDocument/2006/relationships/slideLayout" Target="../slideLayouts/slideLayout173.xml"/><Relationship Id="rId106" Type="http://schemas.openxmlformats.org/officeDocument/2006/relationships/slideLayout" Target="../slideLayouts/slideLayout222.xml"/><Relationship Id="rId10" Type="http://schemas.openxmlformats.org/officeDocument/2006/relationships/slideLayout" Target="../slideLayouts/slideLayout126.xml"/><Relationship Id="rId31" Type="http://schemas.openxmlformats.org/officeDocument/2006/relationships/slideLayout" Target="../slideLayouts/slideLayout147.xml"/><Relationship Id="rId44" Type="http://schemas.openxmlformats.org/officeDocument/2006/relationships/slideLayout" Target="../slideLayouts/slideLayout160.xml"/><Relationship Id="rId52" Type="http://schemas.openxmlformats.org/officeDocument/2006/relationships/slideLayout" Target="../slideLayouts/slideLayout168.xml"/><Relationship Id="rId60" Type="http://schemas.openxmlformats.org/officeDocument/2006/relationships/slideLayout" Target="../slideLayouts/slideLayout176.xml"/><Relationship Id="rId65" Type="http://schemas.openxmlformats.org/officeDocument/2006/relationships/slideLayout" Target="../slideLayouts/slideLayout181.xml"/><Relationship Id="rId73" Type="http://schemas.openxmlformats.org/officeDocument/2006/relationships/slideLayout" Target="../slideLayouts/slideLayout189.xml"/><Relationship Id="rId78" Type="http://schemas.openxmlformats.org/officeDocument/2006/relationships/slideLayout" Target="../slideLayouts/slideLayout194.xml"/><Relationship Id="rId81" Type="http://schemas.openxmlformats.org/officeDocument/2006/relationships/slideLayout" Target="../slideLayouts/slideLayout197.xml"/><Relationship Id="rId86" Type="http://schemas.openxmlformats.org/officeDocument/2006/relationships/slideLayout" Target="../slideLayouts/slideLayout202.xml"/><Relationship Id="rId94" Type="http://schemas.openxmlformats.org/officeDocument/2006/relationships/slideLayout" Target="../slideLayouts/slideLayout210.xml"/><Relationship Id="rId99" Type="http://schemas.openxmlformats.org/officeDocument/2006/relationships/slideLayout" Target="../slideLayouts/slideLayout215.xml"/><Relationship Id="rId101" Type="http://schemas.openxmlformats.org/officeDocument/2006/relationships/slideLayout" Target="../slideLayouts/slideLayout217.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39" Type="http://schemas.openxmlformats.org/officeDocument/2006/relationships/slideLayout" Target="../slideLayouts/slideLayout155.xml"/><Relationship Id="rId109" Type="http://schemas.openxmlformats.org/officeDocument/2006/relationships/theme" Target="../theme/theme3.xml"/><Relationship Id="rId34" Type="http://schemas.openxmlformats.org/officeDocument/2006/relationships/slideLayout" Target="../slideLayouts/slideLayout150.xml"/><Relationship Id="rId50" Type="http://schemas.openxmlformats.org/officeDocument/2006/relationships/slideLayout" Target="../slideLayouts/slideLayout166.xml"/><Relationship Id="rId55" Type="http://schemas.openxmlformats.org/officeDocument/2006/relationships/slideLayout" Target="../slideLayouts/slideLayout171.xml"/><Relationship Id="rId76" Type="http://schemas.openxmlformats.org/officeDocument/2006/relationships/slideLayout" Target="../slideLayouts/slideLayout192.xml"/><Relationship Id="rId97" Type="http://schemas.openxmlformats.org/officeDocument/2006/relationships/slideLayout" Target="../slideLayouts/slideLayout213.xml"/><Relationship Id="rId104" Type="http://schemas.openxmlformats.org/officeDocument/2006/relationships/slideLayout" Target="../slideLayouts/slideLayout220.xml"/><Relationship Id="rId7" Type="http://schemas.openxmlformats.org/officeDocument/2006/relationships/slideLayout" Target="../slideLayouts/slideLayout123.xml"/><Relationship Id="rId71" Type="http://schemas.openxmlformats.org/officeDocument/2006/relationships/slideLayout" Target="../slideLayouts/slideLayout187.xml"/><Relationship Id="rId92" Type="http://schemas.openxmlformats.org/officeDocument/2006/relationships/slideLayout" Target="../slideLayouts/slideLayout208.xml"/><Relationship Id="rId2" Type="http://schemas.openxmlformats.org/officeDocument/2006/relationships/slideLayout" Target="../slideLayouts/slideLayout118.xml"/><Relationship Id="rId29" Type="http://schemas.openxmlformats.org/officeDocument/2006/relationships/slideLayout" Target="../slideLayouts/slideLayout145.xml"/><Relationship Id="rId24" Type="http://schemas.openxmlformats.org/officeDocument/2006/relationships/slideLayout" Target="../slideLayouts/slideLayout140.xml"/><Relationship Id="rId40" Type="http://schemas.openxmlformats.org/officeDocument/2006/relationships/slideLayout" Target="../slideLayouts/slideLayout156.xml"/><Relationship Id="rId45" Type="http://schemas.openxmlformats.org/officeDocument/2006/relationships/slideLayout" Target="../slideLayouts/slideLayout161.xml"/><Relationship Id="rId66" Type="http://schemas.openxmlformats.org/officeDocument/2006/relationships/slideLayout" Target="../slideLayouts/slideLayout182.xml"/><Relationship Id="rId87" Type="http://schemas.openxmlformats.org/officeDocument/2006/relationships/slideLayout" Target="../slideLayouts/slideLayout203.xml"/><Relationship Id="rId110" Type="http://schemas.openxmlformats.org/officeDocument/2006/relationships/image" Target="../media/image1.png"/><Relationship Id="rId61" Type="http://schemas.openxmlformats.org/officeDocument/2006/relationships/slideLayout" Target="../slideLayouts/slideLayout177.xml"/><Relationship Id="rId82" Type="http://schemas.openxmlformats.org/officeDocument/2006/relationships/slideLayout" Target="../slideLayouts/slideLayout198.xml"/><Relationship Id="rId19" Type="http://schemas.openxmlformats.org/officeDocument/2006/relationships/slideLayout" Target="../slideLayouts/slideLayout135.xml"/><Relationship Id="rId14" Type="http://schemas.openxmlformats.org/officeDocument/2006/relationships/slideLayout" Target="../slideLayouts/slideLayout130.xml"/><Relationship Id="rId30" Type="http://schemas.openxmlformats.org/officeDocument/2006/relationships/slideLayout" Target="../slideLayouts/slideLayout146.xml"/><Relationship Id="rId35" Type="http://schemas.openxmlformats.org/officeDocument/2006/relationships/slideLayout" Target="../slideLayouts/slideLayout151.xml"/><Relationship Id="rId56" Type="http://schemas.openxmlformats.org/officeDocument/2006/relationships/slideLayout" Target="../slideLayouts/slideLayout172.xml"/><Relationship Id="rId77" Type="http://schemas.openxmlformats.org/officeDocument/2006/relationships/slideLayout" Target="../slideLayouts/slideLayout193.xml"/><Relationship Id="rId100" Type="http://schemas.openxmlformats.org/officeDocument/2006/relationships/slideLayout" Target="../slideLayouts/slideLayout216.xml"/><Relationship Id="rId105" Type="http://schemas.openxmlformats.org/officeDocument/2006/relationships/slideLayout" Target="../slideLayouts/slideLayout221.xml"/><Relationship Id="rId8" Type="http://schemas.openxmlformats.org/officeDocument/2006/relationships/slideLayout" Target="../slideLayouts/slideLayout124.xml"/><Relationship Id="rId51" Type="http://schemas.openxmlformats.org/officeDocument/2006/relationships/slideLayout" Target="../slideLayouts/slideLayout167.xml"/><Relationship Id="rId72" Type="http://schemas.openxmlformats.org/officeDocument/2006/relationships/slideLayout" Target="../slideLayouts/slideLayout188.xml"/><Relationship Id="rId93" Type="http://schemas.openxmlformats.org/officeDocument/2006/relationships/slideLayout" Target="../slideLayouts/slideLayout209.xml"/><Relationship Id="rId98" Type="http://schemas.openxmlformats.org/officeDocument/2006/relationships/slideLayout" Target="../slideLayouts/slideLayout214.xml"/><Relationship Id="rId3" Type="http://schemas.openxmlformats.org/officeDocument/2006/relationships/slideLayout" Target="../slideLayouts/slideLayout119.xml"/><Relationship Id="rId25" Type="http://schemas.openxmlformats.org/officeDocument/2006/relationships/slideLayout" Target="../slideLayouts/slideLayout141.xml"/><Relationship Id="rId46" Type="http://schemas.openxmlformats.org/officeDocument/2006/relationships/slideLayout" Target="../slideLayouts/slideLayout162.xml"/><Relationship Id="rId67" Type="http://schemas.openxmlformats.org/officeDocument/2006/relationships/slideLayout" Target="../slideLayouts/slideLayout183.xml"/><Relationship Id="rId20" Type="http://schemas.openxmlformats.org/officeDocument/2006/relationships/slideLayout" Target="../slideLayouts/slideLayout136.xml"/><Relationship Id="rId41" Type="http://schemas.openxmlformats.org/officeDocument/2006/relationships/slideLayout" Target="../slideLayouts/slideLayout157.xml"/><Relationship Id="rId62" Type="http://schemas.openxmlformats.org/officeDocument/2006/relationships/slideLayout" Target="../slideLayouts/slideLayout178.xml"/><Relationship Id="rId83" Type="http://schemas.openxmlformats.org/officeDocument/2006/relationships/slideLayout" Target="../slideLayouts/slideLayout199.xml"/><Relationship Id="rId88" Type="http://schemas.openxmlformats.org/officeDocument/2006/relationships/slideLayout" Target="../slideLayouts/slideLayout2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6391604"/>
            <a:ext cx="12192000" cy="464478"/>
          </a:xfrm>
          <a:prstGeom prst="rect">
            <a:avLst/>
          </a:prstGeom>
          <a:gradFill>
            <a:gsLst>
              <a:gs pos="0">
                <a:srgbClr val="171E4D"/>
              </a:gs>
              <a:gs pos="52200">
                <a:srgbClr val="566F97">
                  <a:lumMod val="71000"/>
                </a:srgbClr>
              </a:gs>
              <a:gs pos="100000">
                <a:srgbClr val="8E9FB9">
                  <a:lumMod val="50000"/>
                </a:srgb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lide Number Placeholder 5"/>
          <p:cNvSpPr txBox="1">
            <a:spLocks/>
          </p:cNvSpPr>
          <p:nvPr/>
        </p:nvSpPr>
        <p:spPr>
          <a:xfrm>
            <a:off x="814963" y="6461998"/>
            <a:ext cx="139424"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smtClean="0"/>
              <a:pPr algn="ctr"/>
              <a:t>‹#›</a:t>
            </a:fld>
            <a:endParaRPr lang="en-US" sz="1200" dirty="0"/>
          </a:p>
        </p:txBody>
      </p:sp>
      <p:sp>
        <p:nvSpPr>
          <p:cNvPr id="10" name="Oval 9"/>
          <p:cNvSpPr/>
          <p:nvPr/>
        </p:nvSpPr>
        <p:spPr>
          <a:xfrm>
            <a:off x="718075" y="6461998"/>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 name="Oval 15"/>
          <p:cNvSpPr/>
          <p:nvPr/>
        </p:nvSpPr>
        <p:spPr>
          <a:xfrm>
            <a:off x="281861" y="6466142"/>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7" name="Rectangle 9"/>
          <p:cNvSpPr/>
          <p:nvPr/>
        </p:nvSpPr>
        <p:spPr>
          <a:xfrm rot="2700000">
            <a:off x="426720" y="6587684"/>
            <a:ext cx="90117" cy="9011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4" name="Oval 13"/>
          <p:cNvSpPr/>
          <p:nvPr/>
        </p:nvSpPr>
        <p:spPr>
          <a:xfrm rot="10800000">
            <a:off x="1154288" y="6457244"/>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5" name="Rectangle 9"/>
          <p:cNvSpPr/>
          <p:nvPr/>
        </p:nvSpPr>
        <p:spPr>
          <a:xfrm rot="13500000">
            <a:off x="1252512" y="6578786"/>
            <a:ext cx="90117" cy="9011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7" name="Action Button: Forward or Next 26">
            <a:hlinkClick r:id="" action="ppaction://hlinkshowjump?jump=nextslide" highlightClick="1"/>
          </p:cNvPr>
          <p:cNvSpPr/>
          <p:nvPr/>
        </p:nvSpPr>
        <p:spPr>
          <a:xfrm>
            <a:off x="1127078" y="6430450"/>
            <a:ext cx="402336" cy="40233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8" name="Action Button: Back or Previous 27">
            <a:hlinkClick r:id="" action="ppaction://hlinkshowjump?jump=previousslide" highlightClick="1"/>
          </p:cNvPr>
          <p:cNvSpPr/>
          <p:nvPr/>
        </p:nvSpPr>
        <p:spPr>
          <a:xfrm>
            <a:off x="249959" y="6422676"/>
            <a:ext cx="402336" cy="40233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6" name="Picture 5"/>
          <p:cNvPicPr>
            <a:picLocks noChangeAspect="1"/>
          </p:cNvPicPr>
          <p:nvPr/>
        </p:nvPicPr>
        <p:blipFill>
          <a:blip r:embed="rId111">
            <a:extLst>
              <a:ext uri="{28A0092B-C50C-407E-A947-70E740481C1C}">
                <a14:useLocalDpi xmlns:a14="http://schemas.microsoft.com/office/drawing/2010/main" val="0"/>
              </a:ext>
            </a:extLst>
          </a:blip>
          <a:stretch>
            <a:fillRect/>
          </a:stretch>
        </p:blipFill>
        <p:spPr>
          <a:xfrm>
            <a:off x="10794118" y="6445244"/>
            <a:ext cx="1095945" cy="357197"/>
          </a:xfrm>
          <a:prstGeom prst="rect">
            <a:avLst/>
          </a:prstGeom>
        </p:spPr>
      </p:pic>
    </p:spTree>
    <p:extLst>
      <p:ext uri="{BB962C8B-B14F-4D97-AF65-F5344CB8AC3E}">
        <p14:creationId xmlns:p14="http://schemas.microsoft.com/office/powerpoint/2010/main" val="1241911007"/>
      </p:ext>
    </p:extLst>
  </p:cSld>
  <p:clrMap bg1="lt1" tx1="dk1" bg2="lt2" tx2="dk2" accent1="accent1" accent2="accent2" accent3="accent3" accent4="accent4" accent5="accent5" accent6="accent6" hlink="hlink" folHlink="folHlink"/>
  <p:sldLayoutIdLst>
    <p:sldLayoutId id="2147484160" r:id="rId1"/>
    <p:sldLayoutId id="2147484159" r:id="rId2"/>
    <p:sldLayoutId id="2147484157"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52" r:id="rId15"/>
    <p:sldLayoutId id="2147483753" r:id="rId16"/>
    <p:sldLayoutId id="2147483754" r:id="rId17"/>
    <p:sldLayoutId id="2147483755" r:id="rId18"/>
    <p:sldLayoutId id="2147483774" r:id="rId19"/>
    <p:sldLayoutId id="2147483756" r:id="rId20"/>
    <p:sldLayoutId id="2147483775" r:id="rId21"/>
    <p:sldLayoutId id="2147483757" r:id="rId22"/>
    <p:sldLayoutId id="2147483776" r:id="rId23"/>
    <p:sldLayoutId id="2147483758" r:id="rId24"/>
    <p:sldLayoutId id="2147483777" r:id="rId25"/>
    <p:sldLayoutId id="2147483759" r:id="rId26"/>
    <p:sldLayoutId id="2147483778" r:id="rId27"/>
    <p:sldLayoutId id="2147483760" r:id="rId28"/>
    <p:sldLayoutId id="2147483779" r:id="rId29"/>
    <p:sldLayoutId id="2147483761" r:id="rId30"/>
    <p:sldLayoutId id="2147483780" r:id="rId31"/>
    <p:sldLayoutId id="2147483762" r:id="rId32"/>
    <p:sldLayoutId id="2147483781" r:id="rId33"/>
    <p:sldLayoutId id="2147483763" r:id="rId34"/>
    <p:sldLayoutId id="2147483782" r:id="rId35"/>
    <p:sldLayoutId id="2147483764" r:id="rId36"/>
    <p:sldLayoutId id="2147483783" r:id="rId37"/>
    <p:sldLayoutId id="2147483765" r:id="rId38"/>
    <p:sldLayoutId id="2147483784" r:id="rId39"/>
    <p:sldLayoutId id="2147483785" r:id="rId40"/>
    <p:sldLayoutId id="2147483766" r:id="rId41"/>
    <p:sldLayoutId id="2147483768" r:id="rId42"/>
    <p:sldLayoutId id="2147483786" r:id="rId43"/>
    <p:sldLayoutId id="2147483788" r:id="rId44"/>
    <p:sldLayoutId id="2147483769" r:id="rId45"/>
    <p:sldLayoutId id="2147483767" r:id="rId46"/>
    <p:sldLayoutId id="2147483787" r:id="rId47"/>
    <p:sldLayoutId id="2147483771" r:id="rId48"/>
    <p:sldLayoutId id="2147483773" r:id="rId49"/>
    <p:sldLayoutId id="2147483792" r:id="rId50"/>
    <p:sldLayoutId id="2147483793" r:id="rId51"/>
    <p:sldLayoutId id="2147483794" r:id="rId52"/>
    <p:sldLayoutId id="2147483795" r:id="rId53"/>
    <p:sldLayoutId id="2147483796" r:id="rId54"/>
    <p:sldLayoutId id="2147483797" r:id="rId55"/>
    <p:sldLayoutId id="2147483798" r:id="rId56"/>
    <p:sldLayoutId id="2147483842" r:id="rId57"/>
    <p:sldLayoutId id="2147483841" r:id="rId58"/>
    <p:sldLayoutId id="2147483843" r:id="rId59"/>
    <p:sldLayoutId id="2147483889" r:id="rId60"/>
    <p:sldLayoutId id="2147483892" r:id="rId61"/>
    <p:sldLayoutId id="2147483894" r:id="rId62"/>
    <p:sldLayoutId id="2147483896" r:id="rId63"/>
    <p:sldLayoutId id="2147483734" r:id="rId64"/>
    <p:sldLayoutId id="2147483735" r:id="rId65"/>
    <p:sldLayoutId id="2147483736" r:id="rId66"/>
    <p:sldLayoutId id="2147483844" r:id="rId67"/>
    <p:sldLayoutId id="2147483845" r:id="rId68"/>
    <p:sldLayoutId id="2147483846" r:id="rId69"/>
    <p:sldLayoutId id="2147483847" r:id="rId70"/>
    <p:sldLayoutId id="2147483848" r:id="rId71"/>
    <p:sldLayoutId id="2147483849" r:id="rId72"/>
    <p:sldLayoutId id="2147483850" r:id="rId73"/>
    <p:sldLayoutId id="2147483851" r:id="rId74"/>
    <p:sldLayoutId id="2147483852" r:id="rId75"/>
    <p:sldLayoutId id="2147483853" r:id="rId76"/>
    <p:sldLayoutId id="2147483854" r:id="rId77"/>
    <p:sldLayoutId id="2147483855" r:id="rId78"/>
    <p:sldLayoutId id="2147483856" r:id="rId79"/>
    <p:sldLayoutId id="2147483857" r:id="rId80"/>
    <p:sldLayoutId id="2147483858" r:id="rId81"/>
    <p:sldLayoutId id="2147483859" r:id="rId82"/>
    <p:sldLayoutId id="2147483860" r:id="rId83"/>
    <p:sldLayoutId id="2147483861" r:id="rId84"/>
    <p:sldLayoutId id="2147483862" r:id="rId85"/>
    <p:sldLayoutId id="2147483863" r:id="rId86"/>
    <p:sldLayoutId id="2147483864" r:id="rId87"/>
    <p:sldLayoutId id="2147483865" r:id="rId88"/>
    <p:sldLayoutId id="2147483866" r:id="rId89"/>
    <p:sldLayoutId id="2147483867" r:id="rId90"/>
    <p:sldLayoutId id="2147483868" r:id="rId91"/>
    <p:sldLayoutId id="2147483869" r:id="rId92"/>
    <p:sldLayoutId id="2147483870" r:id="rId93"/>
    <p:sldLayoutId id="2147483871" r:id="rId94"/>
    <p:sldLayoutId id="2147483872" r:id="rId95"/>
    <p:sldLayoutId id="2147483873" r:id="rId96"/>
    <p:sldLayoutId id="2147483874" r:id="rId97"/>
    <p:sldLayoutId id="2147483875" r:id="rId98"/>
    <p:sldLayoutId id="2147483876" r:id="rId99"/>
    <p:sldLayoutId id="2147483877" r:id="rId100"/>
    <p:sldLayoutId id="2147483878" r:id="rId101"/>
    <p:sldLayoutId id="2147483879" r:id="rId102"/>
    <p:sldLayoutId id="2147483880" r:id="rId103"/>
    <p:sldLayoutId id="2147483881" r:id="rId104"/>
    <p:sldLayoutId id="2147483882" r:id="rId105"/>
    <p:sldLayoutId id="2147483883" r:id="rId106"/>
    <p:sldLayoutId id="2147483884" r:id="rId107"/>
    <p:sldLayoutId id="2147483885" r:id="rId108"/>
    <p:sldLayoutId id="2147483886" r:id="rId109"/>
  </p:sldLayoutIdLst>
  <p:txStyles>
    <p:titleStyle>
      <a:lvl1pPr algn="ctr" defTabSz="1219170" rtl="0" eaLnBrk="1" latinLnBrk="0" hangingPunct="1">
        <a:lnSpc>
          <a:spcPct val="86000"/>
        </a:lnSpc>
        <a:spcBef>
          <a:spcPct val="0"/>
        </a:spcBef>
        <a:buNone/>
        <a:defRPr sz="2800" kern="800" spc="-53">
          <a:solidFill>
            <a:schemeClr val="tx1"/>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275220"/>
      </p:ext>
    </p:extLst>
  </p:cSld>
  <p:clrMap bg1="lt1" tx1="dk1" bg2="lt2" tx2="dk2" accent1="accent1" accent2="accent2" accent3="accent3" accent4="accent4" accent5="accent5" accent6="accent6" hlink="hlink" folHlink="folHlink"/>
  <p:sldLayoutIdLst>
    <p:sldLayoutId id="2147484035" r:id="rId1"/>
    <p:sldLayoutId id="2147483983" r:id="rId2"/>
    <p:sldLayoutId id="2147483984" r:id="rId3"/>
    <p:sldLayoutId id="2147483985" r:id="rId4"/>
    <p:sldLayoutId id="2147483986" r:id="rId5"/>
    <p:sldLayoutId id="2147484036" r:id="rId6"/>
    <p:sldLayoutId id="2147484156" r:id="rId7"/>
  </p:sldLayoutIdLst>
  <p:txStyles>
    <p:titleStyle>
      <a:lvl1pPr algn="ctr" defTabSz="1219170" rtl="0" eaLnBrk="1" latinLnBrk="0" hangingPunct="1">
        <a:lnSpc>
          <a:spcPct val="86000"/>
        </a:lnSpc>
        <a:spcBef>
          <a:spcPct val="0"/>
        </a:spcBef>
        <a:buNone/>
        <a:defRPr sz="2800" kern="800" spc="-53">
          <a:solidFill>
            <a:schemeClr val="tx1"/>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6391604"/>
            <a:ext cx="12192000" cy="464478"/>
          </a:xfrm>
          <a:prstGeom prst="rect">
            <a:avLst/>
          </a:prstGeom>
          <a:gradFill>
            <a:gsLst>
              <a:gs pos="0">
                <a:srgbClr val="171E4D"/>
              </a:gs>
              <a:gs pos="52200">
                <a:srgbClr val="566F97">
                  <a:lumMod val="71000"/>
                </a:srgbClr>
              </a:gs>
              <a:gs pos="100000">
                <a:srgbClr val="8E9FB9">
                  <a:lumMod val="50000"/>
                </a:srgb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lide Number Placeholder 5"/>
          <p:cNvSpPr txBox="1">
            <a:spLocks/>
          </p:cNvSpPr>
          <p:nvPr/>
        </p:nvSpPr>
        <p:spPr>
          <a:xfrm>
            <a:off x="814963" y="6461998"/>
            <a:ext cx="139424"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smtClean="0"/>
              <a:pPr algn="ctr"/>
              <a:t>‹#›</a:t>
            </a:fld>
            <a:endParaRPr lang="en-US" sz="1200" dirty="0"/>
          </a:p>
        </p:txBody>
      </p:sp>
      <p:sp>
        <p:nvSpPr>
          <p:cNvPr id="10" name="Oval 9"/>
          <p:cNvSpPr/>
          <p:nvPr/>
        </p:nvSpPr>
        <p:spPr>
          <a:xfrm>
            <a:off x="718075" y="6461998"/>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 name="Oval 15"/>
          <p:cNvSpPr/>
          <p:nvPr/>
        </p:nvSpPr>
        <p:spPr>
          <a:xfrm>
            <a:off x="281861" y="6466142"/>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7" name="Rectangle 9"/>
          <p:cNvSpPr/>
          <p:nvPr/>
        </p:nvSpPr>
        <p:spPr>
          <a:xfrm rot="2700000">
            <a:off x="426720" y="6587684"/>
            <a:ext cx="90117" cy="9011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4" name="Oval 13"/>
          <p:cNvSpPr/>
          <p:nvPr/>
        </p:nvSpPr>
        <p:spPr>
          <a:xfrm rot="10800000">
            <a:off x="1154288" y="6457244"/>
            <a:ext cx="333200" cy="333200"/>
          </a:xfrm>
          <a:prstGeom prst="ellipse">
            <a:avLst/>
          </a:pr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5" name="Rectangle 9"/>
          <p:cNvSpPr/>
          <p:nvPr/>
        </p:nvSpPr>
        <p:spPr>
          <a:xfrm rot="13500000">
            <a:off x="1252512" y="6578786"/>
            <a:ext cx="90117" cy="90117"/>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7" name="Action Button: Forward or Next 26">
            <a:hlinkClick r:id="" action="ppaction://hlinkshowjump?jump=nextslide" highlightClick="1"/>
          </p:cNvPr>
          <p:cNvSpPr/>
          <p:nvPr/>
        </p:nvSpPr>
        <p:spPr>
          <a:xfrm>
            <a:off x="1127078" y="6430450"/>
            <a:ext cx="402336" cy="402336"/>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8" name="Action Button: Back or Previous 27">
            <a:hlinkClick r:id="" action="ppaction://hlinkshowjump?jump=previousslide" highlightClick="1"/>
          </p:cNvPr>
          <p:cNvSpPr/>
          <p:nvPr/>
        </p:nvSpPr>
        <p:spPr>
          <a:xfrm>
            <a:off x="249959" y="6422676"/>
            <a:ext cx="402336" cy="402336"/>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pic>
        <p:nvPicPr>
          <p:cNvPr id="6" name="Picture 5"/>
          <p:cNvPicPr>
            <a:picLocks noChangeAspect="1"/>
          </p:cNvPicPr>
          <p:nvPr/>
        </p:nvPicPr>
        <p:blipFill>
          <a:blip r:embed="rId110">
            <a:extLst>
              <a:ext uri="{28A0092B-C50C-407E-A947-70E740481C1C}">
                <a14:useLocalDpi xmlns:a14="http://schemas.microsoft.com/office/drawing/2010/main" val="0"/>
              </a:ext>
            </a:extLst>
          </a:blip>
          <a:stretch>
            <a:fillRect/>
          </a:stretch>
        </p:blipFill>
        <p:spPr>
          <a:xfrm>
            <a:off x="10794118" y="6445244"/>
            <a:ext cx="1095945" cy="357197"/>
          </a:xfrm>
          <a:prstGeom prst="rect">
            <a:avLst/>
          </a:prstGeom>
        </p:spPr>
      </p:pic>
    </p:spTree>
    <p:extLst>
      <p:ext uri="{BB962C8B-B14F-4D97-AF65-F5344CB8AC3E}">
        <p14:creationId xmlns:p14="http://schemas.microsoft.com/office/powerpoint/2010/main" val="1072884862"/>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 id="2147484056" r:id="rId18"/>
    <p:sldLayoutId id="2147484057" r:id="rId19"/>
    <p:sldLayoutId id="2147484058" r:id="rId20"/>
    <p:sldLayoutId id="2147484059" r:id="rId21"/>
    <p:sldLayoutId id="2147484060" r:id="rId22"/>
    <p:sldLayoutId id="2147484061" r:id="rId23"/>
    <p:sldLayoutId id="2147484062" r:id="rId24"/>
    <p:sldLayoutId id="2147484063" r:id="rId25"/>
    <p:sldLayoutId id="2147484064" r:id="rId26"/>
    <p:sldLayoutId id="2147484065" r:id="rId27"/>
    <p:sldLayoutId id="2147484066" r:id="rId28"/>
    <p:sldLayoutId id="2147484067" r:id="rId29"/>
    <p:sldLayoutId id="2147484068" r:id="rId30"/>
    <p:sldLayoutId id="2147484069" r:id="rId31"/>
    <p:sldLayoutId id="2147484070" r:id="rId32"/>
    <p:sldLayoutId id="2147484071" r:id="rId33"/>
    <p:sldLayoutId id="2147484072" r:id="rId34"/>
    <p:sldLayoutId id="2147484073" r:id="rId35"/>
    <p:sldLayoutId id="2147484074" r:id="rId36"/>
    <p:sldLayoutId id="2147484075" r:id="rId37"/>
    <p:sldLayoutId id="2147484076" r:id="rId38"/>
    <p:sldLayoutId id="2147484077" r:id="rId39"/>
    <p:sldLayoutId id="2147484078" r:id="rId40"/>
    <p:sldLayoutId id="2147484079" r:id="rId41"/>
    <p:sldLayoutId id="2147484080" r:id="rId42"/>
    <p:sldLayoutId id="2147484081" r:id="rId43"/>
    <p:sldLayoutId id="2147484082" r:id="rId44"/>
    <p:sldLayoutId id="2147484083" r:id="rId45"/>
    <p:sldLayoutId id="2147484084" r:id="rId46"/>
    <p:sldLayoutId id="2147484085" r:id="rId47"/>
    <p:sldLayoutId id="2147484086" r:id="rId48"/>
    <p:sldLayoutId id="2147484087" r:id="rId49"/>
    <p:sldLayoutId id="2147484088" r:id="rId50"/>
    <p:sldLayoutId id="2147484089" r:id="rId51"/>
    <p:sldLayoutId id="2147484090" r:id="rId52"/>
    <p:sldLayoutId id="2147484091" r:id="rId53"/>
    <p:sldLayoutId id="2147484092" r:id="rId54"/>
    <p:sldLayoutId id="2147484093" r:id="rId55"/>
    <p:sldLayoutId id="2147484094" r:id="rId56"/>
    <p:sldLayoutId id="2147484095" r:id="rId57"/>
    <p:sldLayoutId id="2147484096" r:id="rId58"/>
    <p:sldLayoutId id="2147484097" r:id="rId59"/>
    <p:sldLayoutId id="2147484098" r:id="rId60"/>
    <p:sldLayoutId id="2147484099" r:id="rId61"/>
    <p:sldLayoutId id="2147484100" r:id="rId62"/>
    <p:sldLayoutId id="2147484101" r:id="rId63"/>
    <p:sldLayoutId id="2147484102" r:id="rId64"/>
    <p:sldLayoutId id="2147484103" r:id="rId65"/>
    <p:sldLayoutId id="2147484104" r:id="rId66"/>
    <p:sldLayoutId id="2147484105" r:id="rId67"/>
    <p:sldLayoutId id="2147484106" r:id="rId68"/>
    <p:sldLayoutId id="2147484107" r:id="rId69"/>
    <p:sldLayoutId id="2147484108" r:id="rId70"/>
    <p:sldLayoutId id="2147484109" r:id="rId71"/>
    <p:sldLayoutId id="2147484110" r:id="rId72"/>
    <p:sldLayoutId id="2147484111" r:id="rId73"/>
    <p:sldLayoutId id="2147484112" r:id="rId74"/>
    <p:sldLayoutId id="2147484113" r:id="rId75"/>
    <p:sldLayoutId id="2147484114" r:id="rId76"/>
    <p:sldLayoutId id="2147484115" r:id="rId77"/>
    <p:sldLayoutId id="2147484116" r:id="rId78"/>
    <p:sldLayoutId id="2147484117" r:id="rId79"/>
    <p:sldLayoutId id="2147484118" r:id="rId80"/>
    <p:sldLayoutId id="2147484119" r:id="rId81"/>
    <p:sldLayoutId id="2147484120" r:id="rId82"/>
    <p:sldLayoutId id="2147484121" r:id="rId83"/>
    <p:sldLayoutId id="2147484122" r:id="rId84"/>
    <p:sldLayoutId id="2147484123" r:id="rId85"/>
    <p:sldLayoutId id="2147484124" r:id="rId86"/>
    <p:sldLayoutId id="2147484125" r:id="rId87"/>
    <p:sldLayoutId id="2147484126" r:id="rId88"/>
    <p:sldLayoutId id="2147484127" r:id="rId89"/>
    <p:sldLayoutId id="2147484128" r:id="rId90"/>
    <p:sldLayoutId id="2147484129" r:id="rId91"/>
    <p:sldLayoutId id="2147484130" r:id="rId92"/>
    <p:sldLayoutId id="2147484131" r:id="rId93"/>
    <p:sldLayoutId id="2147484132" r:id="rId94"/>
    <p:sldLayoutId id="2147484133" r:id="rId95"/>
    <p:sldLayoutId id="2147484134" r:id="rId96"/>
    <p:sldLayoutId id="2147484135" r:id="rId97"/>
    <p:sldLayoutId id="2147484136" r:id="rId98"/>
    <p:sldLayoutId id="2147484137" r:id="rId99"/>
    <p:sldLayoutId id="2147484138" r:id="rId100"/>
    <p:sldLayoutId id="2147484139" r:id="rId101"/>
    <p:sldLayoutId id="2147484140" r:id="rId102"/>
    <p:sldLayoutId id="2147484141" r:id="rId103"/>
    <p:sldLayoutId id="2147484142" r:id="rId104"/>
    <p:sldLayoutId id="2147484143" r:id="rId105"/>
    <p:sldLayoutId id="2147484144" r:id="rId106"/>
    <p:sldLayoutId id="2147484145" r:id="rId107"/>
    <p:sldLayoutId id="2147484147" r:id="rId108"/>
  </p:sldLayoutIdLst>
  <p:txStyles>
    <p:titleStyle>
      <a:lvl1pPr algn="ctr" defTabSz="1219170" rtl="0" eaLnBrk="1" latinLnBrk="0" hangingPunct="1">
        <a:lnSpc>
          <a:spcPct val="86000"/>
        </a:lnSpc>
        <a:spcBef>
          <a:spcPct val="0"/>
        </a:spcBef>
        <a:buNone/>
        <a:defRPr sz="2800" kern="800" spc="-53">
          <a:solidFill>
            <a:schemeClr val="tx1"/>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02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65BFBF-80EB-49CC-93C6-C5E34CCCEDD2}"/>
              </a:ext>
            </a:extLst>
          </p:cNvPr>
          <p:cNvSpPr/>
          <p:nvPr/>
        </p:nvSpPr>
        <p:spPr>
          <a:xfrm>
            <a:off x="271619" y="241903"/>
            <a:ext cx="10412819" cy="461665"/>
          </a:xfrm>
          <a:prstGeom prst="rect">
            <a:avLst/>
          </a:prstGeom>
        </p:spPr>
        <p:txBody>
          <a:bodyPr wrap="square">
            <a:spAutoFit/>
          </a:bodyPr>
          <a:lstStyle/>
          <a:p>
            <a:r>
              <a:rPr lang="en-US" b="1" dirty="0">
                <a:solidFill>
                  <a:srgbClr val="002060"/>
                </a:solidFill>
                <a:latin typeface="Roboto" panose="02000000000000000000" pitchFamily="2" charset="0"/>
                <a:ea typeface="Roboto" panose="02000000000000000000" pitchFamily="2" charset="0"/>
                <a:cs typeface="Roboto" panose="02000000000000000000" pitchFamily="2" charset="0"/>
              </a:rPr>
              <a:t>Philippines has highest HIV infection growth rate in Asia-Pacific: U.N.</a:t>
            </a:r>
            <a:endParaRPr lang="en-PH"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0015D714-A342-483D-8ED5-6575D763E5C4}"/>
              </a:ext>
            </a:extLst>
          </p:cNvPr>
          <p:cNvSpPr/>
          <p:nvPr/>
        </p:nvSpPr>
        <p:spPr>
          <a:xfrm>
            <a:off x="761999" y="1260290"/>
            <a:ext cx="8382001" cy="2677656"/>
          </a:xfrm>
          <a:prstGeom prst="rect">
            <a:avLst/>
          </a:prstGeom>
        </p:spPr>
        <p:txBody>
          <a:bodyPr wrap="square">
            <a:spAutoFit/>
          </a:bodyPr>
          <a:lstStyle/>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At the end of 2016, there were </a:t>
            </a:r>
            <a:r>
              <a:rPr lang="en-US" sz="1400" b="1" dirty="0">
                <a:latin typeface="Roboto" panose="02000000000000000000" pitchFamily="2" charset="0"/>
                <a:ea typeface="Roboto" panose="02000000000000000000" pitchFamily="2" charset="0"/>
                <a:cs typeface="Roboto" panose="02000000000000000000" pitchFamily="2" charset="0"/>
              </a:rPr>
              <a:t>10,500 Filipinos infected </a:t>
            </a:r>
            <a:r>
              <a:rPr lang="en-US" sz="1400" dirty="0">
                <a:latin typeface="Roboto" panose="02000000000000000000" pitchFamily="2" charset="0"/>
                <a:ea typeface="Roboto" panose="02000000000000000000" pitchFamily="2" charset="0"/>
                <a:cs typeface="Roboto" panose="02000000000000000000" pitchFamily="2" charset="0"/>
              </a:rPr>
              <a:t>with the human immunodeficiency virus (HIV) up from 4,300 in 2010, Health Minister </a:t>
            </a:r>
            <a:r>
              <a:rPr lang="en-US" sz="1400" dirty="0" err="1">
                <a:latin typeface="Roboto" panose="02000000000000000000" pitchFamily="2" charset="0"/>
                <a:ea typeface="Roboto" panose="02000000000000000000" pitchFamily="2" charset="0"/>
                <a:cs typeface="Roboto" panose="02000000000000000000" pitchFamily="2" charset="0"/>
              </a:rPr>
              <a:t>Paulyn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Ubial</a:t>
            </a:r>
            <a:r>
              <a:rPr lang="en-US" sz="1400" dirty="0">
                <a:latin typeface="Roboto" panose="02000000000000000000" pitchFamily="2" charset="0"/>
                <a:ea typeface="Roboto" panose="02000000000000000000" pitchFamily="2" charset="0"/>
                <a:cs typeface="Roboto" panose="02000000000000000000" pitchFamily="2" charset="0"/>
              </a:rPr>
              <a:t> told a news conference, citing data from UNAIDS. </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The </a:t>
            </a:r>
            <a:r>
              <a:rPr lang="en-US" sz="1400" b="1" dirty="0">
                <a:latin typeface="Roboto" panose="02000000000000000000" pitchFamily="2" charset="0"/>
                <a:ea typeface="Roboto" panose="02000000000000000000" pitchFamily="2" charset="0"/>
                <a:cs typeface="Roboto" panose="02000000000000000000" pitchFamily="2" charset="0"/>
              </a:rPr>
              <a:t>Philippines has registered the fastest-growing HIV/AIDS </a:t>
            </a:r>
            <a:r>
              <a:rPr lang="en-US" sz="1400" dirty="0">
                <a:latin typeface="Roboto" panose="02000000000000000000" pitchFamily="2" charset="0"/>
                <a:ea typeface="Roboto" panose="02000000000000000000" pitchFamily="2" charset="0"/>
                <a:cs typeface="Roboto" panose="02000000000000000000" pitchFamily="2" charset="0"/>
              </a:rPr>
              <a:t>epidemic in the Asia-Pacific in the past six years with a 140-percent increase in the number of new infections, </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He said </a:t>
            </a:r>
            <a:r>
              <a:rPr lang="en-US" sz="1400" b="1" dirty="0">
                <a:latin typeface="Roboto" panose="02000000000000000000" pitchFamily="2" charset="0"/>
                <a:ea typeface="Roboto" panose="02000000000000000000" pitchFamily="2" charset="0"/>
                <a:cs typeface="Roboto" panose="02000000000000000000" pitchFamily="2" charset="0"/>
              </a:rPr>
              <a:t>83 percent of new HIV cases occurred among males who have sex </a:t>
            </a:r>
            <a:r>
              <a:rPr lang="en-US" sz="1400" dirty="0">
                <a:latin typeface="Roboto" panose="02000000000000000000" pitchFamily="2" charset="0"/>
                <a:ea typeface="Roboto" panose="02000000000000000000" pitchFamily="2" charset="0"/>
                <a:cs typeface="Roboto" panose="02000000000000000000" pitchFamily="2" charset="0"/>
              </a:rPr>
              <a:t>with males and transgender women who have sex with males. </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b="1" dirty="0">
                <a:latin typeface="Roboto" panose="02000000000000000000" pitchFamily="2" charset="0"/>
                <a:ea typeface="Roboto" panose="02000000000000000000" pitchFamily="2" charset="0"/>
                <a:cs typeface="Roboto" panose="02000000000000000000" pitchFamily="2" charset="0"/>
              </a:rPr>
              <a:t>Lack of condom use contributes to rising HIV infections in PH</a:t>
            </a:r>
          </a:p>
          <a:p>
            <a:pPr marL="285750" indent="-285750">
              <a:buFont typeface="Courier New" panose="02070309020205020404" pitchFamily="49" charset="0"/>
              <a:buChar char="o"/>
            </a:pPr>
            <a:endParaRPr lang="en-PH" sz="1400" dirty="0">
              <a:latin typeface="Roboto" panose="02000000000000000000" pitchFamily="2" charset="0"/>
              <a:ea typeface="Roboto" panose="02000000000000000000" pitchFamily="2" charset="0"/>
              <a:cs typeface="Roboto" panose="02000000000000000000" pitchFamily="2" charset="0"/>
            </a:endParaRPr>
          </a:p>
        </p:txBody>
      </p:sp>
      <p:cxnSp>
        <p:nvCxnSpPr>
          <p:cNvPr id="7" name="Straight Connector 6">
            <a:extLst>
              <a:ext uri="{FF2B5EF4-FFF2-40B4-BE49-F238E27FC236}">
                <a16:creationId xmlns:a16="http://schemas.microsoft.com/office/drawing/2014/main" id="{0462546F-8ABD-45B4-BDDF-101C268F8097}"/>
              </a:ext>
            </a:extLst>
          </p:cNvPr>
          <p:cNvCxnSpPr>
            <a:cxnSpLocks/>
          </p:cNvCxnSpPr>
          <p:nvPr/>
        </p:nvCxnSpPr>
        <p:spPr>
          <a:xfrm>
            <a:off x="271619" y="787079"/>
            <a:ext cx="11648762"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30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65BFBF-80EB-49CC-93C6-C5E34CCCEDD2}"/>
              </a:ext>
            </a:extLst>
          </p:cNvPr>
          <p:cNvSpPr/>
          <p:nvPr/>
        </p:nvSpPr>
        <p:spPr>
          <a:xfrm>
            <a:off x="271619" y="241903"/>
            <a:ext cx="10412819" cy="461665"/>
          </a:xfrm>
          <a:prstGeom prst="rect">
            <a:avLst/>
          </a:prstGeom>
        </p:spPr>
        <p:txBody>
          <a:bodyPr wrap="square">
            <a:spAutoFit/>
          </a:bodyPr>
          <a:lstStyle/>
          <a:p>
            <a:r>
              <a:rPr lang="en-US" b="1" dirty="0">
                <a:solidFill>
                  <a:srgbClr val="002060"/>
                </a:solidFill>
                <a:latin typeface="Roboto" panose="02000000000000000000" pitchFamily="2" charset="0"/>
                <a:ea typeface="Roboto" panose="02000000000000000000" pitchFamily="2" charset="0"/>
                <a:cs typeface="Roboto" panose="02000000000000000000" pitchFamily="2" charset="0"/>
              </a:rPr>
              <a:t>Hepatitis</a:t>
            </a:r>
            <a:endParaRPr lang="en-PH"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0015D714-A342-483D-8ED5-6575D763E5C4}"/>
              </a:ext>
            </a:extLst>
          </p:cNvPr>
          <p:cNvSpPr/>
          <p:nvPr/>
        </p:nvSpPr>
        <p:spPr>
          <a:xfrm>
            <a:off x="761999" y="1260290"/>
            <a:ext cx="8382001" cy="3970318"/>
          </a:xfrm>
          <a:prstGeom prst="rect">
            <a:avLst/>
          </a:prstGeom>
        </p:spPr>
        <p:txBody>
          <a:bodyPr wrap="square">
            <a:spAutoFit/>
          </a:bodyPr>
          <a:lstStyle/>
          <a:p>
            <a:pPr marL="285750" indent="-285750">
              <a:buFont typeface="Courier New" panose="02070309020205020404" pitchFamily="49" charset="0"/>
              <a:buChar char="o"/>
            </a:pPr>
            <a:r>
              <a:rPr lang="en-US" sz="1400" dirty="0"/>
              <a:t>Hepatitis is a condition when the liver is swollen or </a:t>
            </a:r>
            <a:r>
              <a:rPr lang="en-US" sz="1400" dirty="0" err="1"/>
              <a:t>inflammed</a:t>
            </a:r>
            <a:r>
              <a:rPr lang="en-US" sz="1400" dirty="0"/>
              <a:t>. It is commonly caused by the hepatitis viruses </a:t>
            </a:r>
            <a:r>
              <a:rPr lang="en-US" sz="1400" b="1" dirty="0"/>
              <a:t>(Hepatitis A, B, and C),</a:t>
            </a:r>
            <a:r>
              <a:rPr lang="en-US" sz="1400" dirty="0"/>
              <a:t> heavy alcohol intake, some toxins and drugs, other systemic diseases and infections.</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Hepatitis A, Hepatitis B and Hepatitis C are three types of viral Hepatitis that may have similar symptoms and manifestations but are caused by three different viruses.</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Hepatitis A infection is acquired through intake of contaminated food and drink. </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Hepatitis B and Hepatitis C  are infections that can be acquired from infected </a:t>
            </a:r>
            <a:r>
              <a:rPr lang="en-US" sz="1400" b="1" dirty="0">
                <a:latin typeface="Roboto" panose="02000000000000000000" pitchFamily="2" charset="0"/>
                <a:ea typeface="Roboto" panose="02000000000000000000" pitchFamily="2" charset="0"/>
                <a:cs typeface="Roboto" panose="02000000000000000000" pitchFamily="2" charset="0"/>
              </a:rPr>
              <a:t>blood and body fluids</a:t>
            </a:r>
            <a:r>
              <a:rPr lang="en-US" sz="1400" dirty="0">
                <a:latin typeface="Roboto" panose="02000000000000000000" pitchFamily="2" charset="0"/>
                <a:ea typeface="Roboto" panose="02000000000000000000" pitchFamily="2" charset="0"/>
                <a:cs typeface="Roboto" panose="02000000000000000000" pitchFamily="2" charset="0"/>
              </a:rPr>
              <a:t>.</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Hepatitis B is a major public health problem in the Philippines. An estimated 7.3 million adult Filipinos (16.7% of the adult population) are chronically infected making our country hyperendemic for hepatitis B. </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Can one get hepatitis B </a:t>
            </a:r>
            <a:r>
              <a:rPr lang="en-US" sz="1400" b="1" dirty="0">
                <a:latin typeface="Roboto" panose="02000000000000000000" pitchFamily="2" charset="0"/>
                <a:ea typeface="Roboto" panose="02000000000000000000" pitchFamily="2" charset="0"/>
                <a:cs typeface="Roboto" panose="02000000000000000000" pitchFamily="2" charset="0"/>
              </a:rPr>
              <a:t>with unprotected sex? Yes. </a:t>
            </a:r>
            <a:r>
              <a:rPr lang="en-US" sz="1400" dirty="0">
                <a:latin typeface="Roboto" panose="02000000000000000000" pitchFamily="2" charset="0"/>
                <a:ea typeface="Roboto" panose="02000000000000000000" pitchFamily="2" charset="0"/>
                <a:cs typeface="Roboto" panose="02000000000000000000" pitchFamily="2" charset="0"/>
              </a:rPr>
              <a:t>In fact, Hepatitis B is 50 to 100 times more infectious than HIV and can be passed through semen, vaginal fluids, and blood</a:t>
            </a:r>
          </a:p>
          <a:p>
            <a:pPr marL="285750" indent="-285750">
              <a:buFont typeface="Courier New" panose="02070309020205020404" pitchFamily="49" charset="0"/>
              <a:buChar char="o"/>
            </a:pPr>
            <a:endParaRPr lang="en-PH" sz="1400" dirty="0">
              <a:latin typeface="Roboto" panose="02000000000000000000" pitchFamily="2" charset="0"/>
              <a:ea typeface="Roboto" panose="02000000000000000000" pitchFamily="2" charset="0"/>
              <a:cs typeface="Roboto" panose="02000000000000000000" pitchFamily="2" charset="0"/>
            </a:endParaRPr>
          </a:p>
        </p:txBody>
      </p:sp>
      <p:cxnSp>
        <p:nvCxnSpPr>
          <p:cNvPr id="7" name="Straight Connector 6">
            <a:extLst>
              <a:ext uri="{FF2B5EF4-FFF2-40B4-BE49-F238E27FC236}">
                <a16:creationId xmlns:a16="http://schemas.microsoft.com/office/drawing/2014/main" id="{0462546F-8ABD-45B4-BDDF-101C268F8097}"/>
              </a:ext>
            </a:extLst>
          </p:cNvPr>
          <p:cNvCxnSpPr>
            <a:cxnSpLocks/>
          </p:cNvCxnSpPr>
          <p:nvPr/>
        </p:nvCxnSpPr>
        <p:spPr>
          <a:xfrm>
            <a:off x="271619" y="787079"/>
            <a:ext cx="11648762"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1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65BFBF-80EB-49CC-93C6-C5E34CCCEDD2}"/>
              </a:ext>
            </a:extLst>
          </p:cNvPr>
          <p:cNvSpPr/>
          <p:nvPr/>
        </p:nvSpPr>
        <p:spPr>
          <a:xfrm>
            <a:off x="271619" y="241903"/>
            <a:ext cx="10412819" cy="461665"/>
          </a:xfrm>
          <a:prstGeom prst="rect">
            <a:avLst/>
          </a:prstGeom>
        </p:spPr>
        <p:txBody>
          <a:bodyPr wrap="square">
            <a:spAutoFit/>
          </a:bodyPr>
          <a:lstStyle/>
          <a:p>
            <a:r>
              <a:rPr lang="en-US" b="1" dirty="0">
                <a:solidFill>
                  <a:srgbClr val="002060"/>
                </a:solidFill>
                <a:latin typeface="Roboto" panose="02000000000000000000" pitchFamily="2" charset="0"/>
                <a:ea typeface="Roboto" panose="02000000000000000000" pitchFamily="2" charset="0"/>
                <a:cs typeface="Roboto" panose="02000000000000000000" pitchFamily="2" charset="0"/>
              </a:rPr>
              <a:t>Chlamydia</a:t>
            </a:r>
            <a:endParaRPr lang="en-PH" b="1" dirty="0">
              <a:solidFill>
                <a:srgbClr val="002060"/>
              </a:solidFill>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0015D714-A342-483D-8ED5-6575D763E5C4}"/>
              </a:ext>
            </a:extLst>
          </p:cNvPr>
          <p:cNvSpPr/>
          <p:nvPr/>
        </p:nvSpPr>
        <p:spPr>
          <a:xfrm>
            <a:off x="761999" y="1260290"/>
            <a:ext cx="8382001" cy="2462213"/>
          </a:xfrm>
          <a:prstGeom prst="rect">
            <a:avLst/>
          </a:prstGeom>
        </p:spPr>
        <p:txBody>
          <a:bodyPr wrap="square">
            <a:spAutoFit/>
          </a:bodyPr>
          <a:lstStyle/>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Chlamydia is an infection with Chlamydia trachomatis bacteria. When an infection is present, the bacteria can be present in the cervix, urethra, vagina, and rectum of an infected person. It can also live in the throat. Any type of sexual contact (vaginal, anal, or oral) with an infected person can spread the infection.</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Young people who are </a:t>
            </a:r>
            <a:r>
              <a:rPr lang="en-US" sz="1400" b="1" dirty="0">
                <a:latin typeface="Roboto" panose="02000000000000000000" pitchFamily="2" charset="0"/>
                <a:ea typeface="Roboto" panose="02000000000000000000" pitchFamily="2" charset="0"/>
                <a:cs typeface="Roboto" panose="02000000000000000000" pitchFamily="2" charset="0"/>
              </a:rPr>
              <a:t>sexually active </a:t>
            </a:r>
            <a:r>
              <a:rPr lang="en-US" sz="1400" dirty="0">
                <a:latin typeface="Roboto" panose="02000000000000000000" pitchFamily="2" charset="0"/>
                <a:ea typeface="Roboto" panose="02000000000000000000" pitchFamily="2" charset="0"/>
                <a:cs typeface="Roboto" panose="02000000000000000000" pitchFamily="2" charset="0"/>
              </a:rPr>
              <a:t>are at high risk for chlamydia.</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b="1" dirty="0">
                <a:latin typeface="Roboto" panose="02000000000000000000" pitchFamily="2" charset="0"/>
                <a:ea typeface="Roboto" panose="02000000000000000000" pitchFamily="2" charset="0"/>
                <a:cs typeface="Roboto" panose="02000000000000000000" pitchFamily="2" charset="0"/>
              </a:rPr>
              <a:t>(PH) </a:t>
            </a:r>
            <a:r>
              <a:rPr lang="en-US" sz="1400" dirty="0">
                <a:latin typeface="Roboto" panose="02000000000000000000" pitchFamily="2" charset="0"/>
                <a:ea typeface="Roboto" panose="02000000000000000000" pitchFamily="2" charset="0"/>
                <a:cs typeface="Roboto" panose="02000000000000000000" pitchFamily="2" charset="0"/>
              </a:rPr>
              <a:t>Half of the men infected by chlamydia don’t show any symptoms. It might be interesting to know that chlamydia and gonorrhea often occur at the same time; they also have similar symptoms—swelling around the testicles, painful urination, and penile discharge.</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p:txBody>
      </p:sp>
      <p:cxnSp>
        <p:nvCxnSpPr>
          <p:cNvPr id="7" name="Straight Connector 6">
            <a:extLst>
              <a:ext uri="{FF2B5EF4-FFF2-40B4-BE49-F238E27FC236}">
                <a16:creationId xmlns:a16="http://schemas.microsoft.com/office/drawing/2014/main" id="{0462546F-8ABD-45B4-BDDF-101C268F8097}"/>
              </a:ext>
            </a:extLst>
          </p:cNvPr>
          <p:cNvCxnSpPr>
            <a:cxnSpLocks/>
          </p:cNvCxnSpPr>
          <p:nvPr/>
        </p:nvCxnSpPr>
        <p:spPr>
          <a:xfrm>
            <a:off x="271619" y="787079"/>
            <a:ext cx="11648762"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8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65BFBF-80EB-49CC-93C6-C5E34CCCEDD2}"/>
              </a:ext>
            </a:extLst>
          </p:cNvPr>
          <p:cNvSpPr/>
          <p:nvPr/>
        </p:nvSpPr>
        <p:spPr>
          <a:xfrm>
            <a:off x="271619" y="241903"/>
            <a:ext cx="10412819" cy="461665"/>
          </a:xfrm>
          <a:prstGeom prst="rect">
            <a:avLst/>
          </a:prstGeom>
        </p:spPr>
        <p:txBody>
          <a:bodyPr wrap="square">
            <a:spAutoFit/>
          </a:bodyPr>
          <a:lstStyle/>
          <a:p>
            <a:r>
              <a:rPr lang="en-PH" b="1" dirty="0">
                <a:solidFill>
                  <a:srgbClr val="002060"/>
                </a:solidFill>
                <a:latin typeface="Roboto" panose="02000000000000000000" pitchFamily="2" charset="0"/>
                <a:ea typeface="Roboto" panose="02000000000000000000" pitchFamily="2" charset="0"/>
                <a:cs typeface="Roboto" panose="02000000000000000000" pitchFamily="2" charset="0"/>
              </a:rPr>
              <a:t>Non Communicable Diseases</a:t>
            </a:r>
          </a:p>
        </p:txBody>
      </p:sp>
      <p:sp>
        <p:nvSpPr>
          <p:cNvPr id="3" name="Rectangle 2">
            <a:extLst>
              <a:ext uri="{FF2B5EF4-FFF2-40B4-BE49-F238E27FC236}">
                <a16:creationId xmlns:a16="http://schemas.microsoft.com/office/drawing/2014/main" id="{0015D714-A342-483D-8ED5-6575D763E5C4}"/>
              </a:ext>
            </a:extLst>
          </p:cNvPr>
          <p:cNvSpPr/>
          <p:nvPr/>
        </p:nvSpPr>
        <p:spPr>
          <a:xfrm>
            <a:off x="761999" y="1395202"/>
            <a:ext cx="8382001" cy="3323987"/>
          </a:xfrm>
          <a:prstGeom prst="rect">
            <a:avLst/>
          </a:prstGeom>
        </p:spPr>
        <p:txBody>
          <a:bodyPr wrap="square">
            <a:spAutoFit/>
          </a:bodyPr>
          <a:lstStyle/>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Noncommunicable diseases (NCDs) are the top killers in the Philippines. Of the total deaths in 2008, 57% are due to the “fatal four” NCDs, namely cardiovascular </a:t>
            </a:r>
            <a:r>
              <a:rPr lang="en-US" sz="1400" b="1" dirty="0">
                <a:latin typeface="Roboto" panose="02000000000000000000" pitchFamily="2" charset="0"/>
                <a:ea typeface="Roboto" panose="02000000000000000000" pitchFamily="2" charset="0"/>
                <a:cs typeface="Roboto" panose="02000000000000000000" pitchFamily="2" charset="0"/>
              </a:rPr>
              <a:t>disease, cancer, diabetes, and chronic respiratory disease.</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dirty="0">
                <a:latin typeface="Roboto" panose="02000000000000000000" pitchFamily="2" charset="0"/>
                <a:ea typeface="Roboto" panose="02000000000000000000" pitchFamily="2" charset="0"/>
                <a:cs typeface="Roboto" panose="02000000000000000000" pitchFamily="2" charset="0"/>
              </a:rPr>
              <a:t>It is estimated that 35 to 50 percent of NCD deaths occurred before age 60 years. </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endParaRPr lang="en-US" sz="1400" b="1"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r>
              <a:rPr lang="en-US" sz="1400" b="1" dirty="0">
                <a:latin typeface="Roboto" panose="02000000000000000000" pitchFamily="2" charset="0"/>
                <a:ea typeface="Roboto" panose="02000000000000000000" pitchFamily="2" charset="0"/>
                <a:cs typeface="Roboto" panose="02000000000000000000" pitchFamily="2" charset="0"/>
              </a:rPr>
              <a:t>Risk factors for </a:t>
            </a:r>
            <a:r>
              <a:rPr lang="en-PH" sz="1400" b="1" dirty="0"/>
              <a:t>cardiovascular disease (</a:t>
            </a:r>
            <a:r>
              <a:rPr lang="en-US" sz="1400" b="1" dirty="0">
                <a:latin typeface="Roboto" panose="02000000000000000000" pitchFamily="2" charset="0"/>
                <a:ea typeface="Roboto" panose="02000000000000000000" pitchFamily="2" charset="0"/>
                <a:cs typeface="Roboto" panose="02000000000000000000" pitchFamily="2" charset="0"/>
              </a:rPr>
              <a:t>CVD): </a:t>
            </a:r>
            <a:r>
              <a:rPr lang="en-US" sz="1400" dirty="0">
                <a:latin typeface="Roboto" panose="02000000000000000000" pitchFamily="2" charset="0"/>
                <a:ea typeface="Roboto" panose="02000000000000000000" pitchFamily="2" charset="0"/>
                <a:cs typeface="Roboto" panose="02000000000000000000" pitchFamily="2" charset="0"/>
              </a:rPr>
              <a:t>There are studies that identify the common risk factors for coronary artery disease and these include hereditary, </a:t>
            </a:r>
            <a:r>
              <a:rPr lang="en-US" sz="1400" b="1" dirty="0">
                <a:latin typeface="Roboto" panose="02000000000000000000" pitchFamily="2" charset="0"/>
                <a:ea typeface="Roboto" panose="02000000000000000000" pitchFamily="2" charset="0"/>
                <a:cs typeface="Roboto" panose="02000000000000000000" pitchFamily="2" charset="0"/>
              </a:rPr>
              <a:t>high levels of cholesterol in the blood</a:t>
            </a:r>
            <a:r>
              <a:rPr lang="en-US" sz="1400" dirty="0">
                <a:latin typeface="Roboto" panose="02000000000000000000" pitchFamily="2" charset="0"/>
                <a:ea typeface="Roboto" panose="02000000000000000000" pitchFamily="2" charset="0"/>
                <a:cs typeface="Roboto" panose="02000000000000000000" pitchFamily="2" charset="0"/>
              </a:rPr>
              <a:t>, smoking diabetes, obesity, high blood pressure, high-fat diet, lack of exercise, and emotional stress.</a:t>
            </a: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endParaRPr lang="en-US" sz="14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Courier New" panose="02070309020205020404" pitchFamily="49" charset="0"/>
              <a:buChar char="o"/>
            </a:pPr>
            <a:endParaRPr lang="en-PH" sz="1400" dirty="0">
              <a:latin typeface="Roboto" panose="02000000000000000000" pitchFamily="2" charset="0"/>
              <a:ea typeface="Roboto" panose="02000000000000000000" pitchFamily="2" charset="0"/>
              <a:cs typeface="Roboto" panose="02000000000000000000" pitchFamily="2" charset="0"/>
            </a:endParaRPr>
          </a:p>
        </p:txBody>
      </p:sp>
      <p:cxnSp>
        <p:nvCxnSpPr>
          <p:cNvPr id="7" name="Straight Connector 6">
            <a:extLst>
              <a:ext uri="{FF2B5EF4-FFF2-40B4-BE49-F238E27FC236}">
                <a16:creationId xmlns:a16="http://schemas.microsoft.com/office/drawing/2014/main" id="{0462546F-8ABD-45B4-BDDF-101C268F8097}"/>
              </a:ext>
            </a:extLst>
          </p:cNvPr>
          <p:cNvCxnSpPr>
            <a:cxnSpLocks/>
          </p:cNvCxnSpPr>
          <p:nvPr/>
        </p:nvCxnSpPr>
        <p:spPr>
          <a:xfrm>
            <a:off x="271619" y="787079"/>
            <a:ext cx="11648762"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21639"/>
      </p:ext>
    </p:extLst>
  </p:cSld>
  <p:clrMapOvr>
    <a:masterClrMapping/>
  </p:clrMapOvr>
</p:sld>
</file>

<file path=ppt/theme/theme1.xml><?xml version="1.0" encoding="utf-8"?>
<a:theme xmlns:a="http://schemas.openxmlformats.org/drawingml/2006/main" name="Color Theme Cobena">
  <a:themeElements>
    <a:clrScheme name="Custom 1">
      <a:dk1>
        <a:srgbClr val="57565A"/>
      </a:dk1>
      <a:lt1>
        <a:sysClr val="window" lastClr="FFFFFF"/>
      </a:lt1>
      <a:dk2>
        <a:srgbClr val="141C4C"/>
      </a:dk2>
      <a:lt2>
        <a:srgbClr val="141C4C"/>
      </a:lt2>
      <a:accent1>
        <a:srgbClr val="053C6D"/>
      </a:accent1>
      <a:accent2>
        <a:srgbClr val="063677"/>
      </a:accent2>
      <a:accent3>
        <a:srgbClr val="002060"/>
      </a:accent3>
      <a:accent4>
        <a:srgbClr val="062177"/>
      </a:accent4>
      <a:accent5>
        <a:srgbClr val="1E2D65"/>
      </a:accent5>
      <a:accent6>
        <a:srgbClr val="141C4C"/>
      </a:accent6>
      <a:hlink>
        <a:srgbClr val="8BBDE6"/>
      </a:hlink>
      <a:folHlink>
        <a:srgbClr val="B9E7E9"/>
      </a:folHlink>
    </a:clrScheme>
    <a:fontScheme name="Custom 5">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Color Theme Cobena" id="{443ADF8E-99B5-4F03-A5A1-5B3FB5367BDF}" vid="{85BD28A4-188E-4E86-9166-031AEDED5376}"/>
    </a:ext>
  </a:extLst>
</a:theme>
</file>

<file path=ppt/theme/theme2.xml><?xml version="1.0" encoding="utf-8"?>
<a:theme xmlns:a="http://schemas.openxmlformats.org/drawingml/2006/main" name="1_Color Theme Cobena">
  <a:themeElements>
    <a:clrScheme name="Custom 1">
      <a:dk1>
        <a:srgbClr val="57565A"/>
      </a:dk1>
      <a:lt1>
        <a:sysClr val="window" lastClr="FFFFFF"/>
      </a:lt1>
      <a:dk2>
        <a:srgbClr val="141C4C"/>
      </a:dk2>
      <a:lt2>
        <a:srgbClr val="141C4C"/>
      </a:lt2>
      <a:accent1>
        <a:srgbClr val="053C6D"/>
      </a:accent1>
      <a:accent2>
        <a:srgbClr val="063677"/>
      </a:accent2>
      <a:accent3>
        <a:srgbClr val="002060"/>
      </a:accent3>
      <a:accent4>
        <a:srgbClr val="062177"/>
      </a:accent4>
      <a:accent5>
        <a:srgbClr val="1E2D65"/>
      </a:accent5>
      <a:accent6>
        <a:srgbClr val="141C4C"/>
      </a:accent6>
      <a:hlink>
        <a:srgbClr val="8BBDE6"/>
      </a:hlink>
      <a:folHlink>
        <a:srgbClr val="B9E7E9"/>
      </a:folHlink>
    </a:clrScheme>
    <a:fontScheme name="Custom 7">
      <a:majorFont>
        <a:latin typeface="Roboto"/>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Color Theme Cobena" id="{443ADF8E-99B5-4F03-A5A1-5B3FB5367BDF}" vid="{85BD28A4-188E-4E86-9166-031AEDED5376}"/>
    </a:ext>
  </a:extLst>
</a:theme>
</file>

<file path=ppt/theme/theme3.xml><?xml version="1.0" encoding="utf-8"?>
<a:theme xmlns:a="http://schemas.openxmlformats.org/drawingml/2006/main" name="2_Color Theme Cobena">
  <a:themeElements>
    <a:clrScheme name="Custom 1">
      <a:dk1>
        <a:srgbClr val="57565A"/>
      </a:dk1>
      <a:lt1>
        <a:sysClr val="window" lastClr="FFFFFF"/>
      </a:lt1>
      <a:dk2>
        <a:srgbClr val="141C4C"/>
      </a:dk2>
      <a:lt2>
        <a:srgbClr val="141C4C"/>
      </a:lt2>
      <a:accent1>
        <a:srgbClr val="053C6D"/>
      </a:accent1>
      <a:accent2>
        <a:srgbClr val="063677"/>
      </a:accent2>
      <a:accent3>
        <a:srgbClr val="002060"/>
      </a:accent3>
      <a:accent4>
        <a:srgbClr val="062177"/>
      </a:accent4>
      <a:accent5>
        <a:srgbClr val="1E2D65"/>
      </a:accent5>
      <a:accent6>
        <a:srgbClr val="141C4C"/>
      </a:accent6>
      <a:hlink>
        <a:srgbClr val="8BBDE6"/>
      </a:hlink>
      <a:folHlink>
        <a:srgbClr val="B9E7E9"/>
      </a:folHlink>
    </a:clrScheme>
    <a:fontScheme name="Custom 3">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Color Theme Cobena" id="{443ADF8E-99B5-4F03-A5A1-5B3FB5367BDF}" vid="{85BD28A4-188E-4E86-9166-031AEDED537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Color Theme Cobena</Template>
  <TotalTime>5222</TotalTime>
  <Words>669</Words>
  <Application>Microsoft Office PowerPoint</Application>
  <PresentationFormat>Widescreen</PresentationFormat>
  <Paragraphs>55</Paragraphs>
  <Slides>5</Slides>
  <Notes>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vt:i4>
      </vt:variant>
    </vt:vector>
  </HeadingPairs>
  <TitlesOfParts>
    <vt:vector size="17" baseType="lpstr">
      <vt:lpstr>Arial</vt:lpstr>
      <vt:lpstr>Calibri</vt:lpstr>
      <vt:lpstr>Courier New</vt:lpstr>
      <vt:lpstr>Open Sans</vt:lpstr>
      <vt:lpstr>Open Sans Light</vt:lpstr>
      <vt:lpstr>Roboto</vt:lpstr>
      <vt:lpstr>Roboto Black</vt:lpstr>
      <vt:lpstr>Roboto Light</vt:lpstr>
      <vt:lpstr>Roboto Medium</vt:lpstr>
      <vt:lpstr>Color Theme Cobena</vt:lpstr>
      <vt:lpstr>1_Color Theme Cobena</vt:lpstr>
      <vt:lpstr>2_Color Theme Cobena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User3 Cobena</dc:creator>
  <cp:lastModifiedBy>Benjamin David Dimaano</cp:lastModifiedBy>
  <cp:revision>198</cp:revision>
  <dcterms:created xsi:type="dcterms:W3CDTF">2019-03-08T02:58:52Z</dcterms:created>
  <dcterms:modified xsi:type="dcterms:W3CDTF">2019-08-26T12:20:59Z</dcterms:modified>
</cp:coreProperties>
</file>