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58" r:id="rId6"/>
    <p:sldId id="264" r:id="rId7"/>
    <p:sldId id="265" r:id="rId8"/>
    <p:sldId id="263" r:id="rId9"/>
    <p:sldId id="275" r:id="rId10"/>
    <p:sldId id="266" r:id="rId11"/>
    <p:sldId id="268" r:id="rId12"/>
    <p:sldId id="267" r:id="rId13"/>
    <p:sldId id="269" r:id="rId14"/>
    <p:sldId id="270" r:id="rId15"/>
    <p:sldId id="278" r:id="rId16"/>
    <p:sldId id="280" r:id="rId17"/>
    <p:sldId id="281" r:id="rId18"/>
    <p:sldId id="277" r:id="rId19"/>
    <p:sldId id="276" r:id="rId20"/>
    <p:sldId id="282" r:id="rId21"/>
    <p:sldId id="273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8FE"/>
    <a:srgbClr val="01044C"/>
    <a:srgbClr val="6B72FD"/>
    <a:srgbClr val="323CFC"/>
    <a:srgbClr val="030EEB"/>
    <a:srgbClr val="030DD3"/>
    <a:srgbClr val="020AAE"/>
    <a:srgbClr val="010667"/>
    <a:srgbClr val="01055B"/>
    <a:srgbClr val="020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19" autoAdjust="0"/>
  </p:normalViewPr>
  <p:slideViewPr>
    <p:cSldViewPr snapToGrid="0">
      <p:cViewPr varScale="1">
        <p:scale>
          <a:sx n="73" d="100"/>
          <a:sy n="73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39C2-84EA-4204-9740-395854F38B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A2B790B-8CF2-4282-87C8-436FAA916841}">
      <dgm:prSet phldrT="[Text]" custT="1"/>
      <dgm:spPr>
        <a:solidFill>
          <a:srgbClr val="01044C"/>
        </a:solidFill>
        <a:ln>
          <a:noFill/>
        </a:ln>
      </dgm:spPr>
      <dgm:t>
        <a:bodyPr/>
        <a:lstStyle/>
        <a:p>
          <a:r>
            <a:rPr lang="en-PH" sz="2400" b="1" dirty="0"/>
            <a:t>Find</a:t>
          </a:r>
        </a:p>
      </dgm:t>
    </dgm:pt>
    <dgm:pt modelId="{3CB50D66-EE47-475B-B0B4-E70683061D6C}" type="parTrans" cxnId="{31AB46DD-04E8-43DE-895E-0D1D0C7FE28C}">
      <dgm:prSet/>
      <dgm:spPr/>
      <dgm:t>
        <a:bodyPr/>
        <a:lstStyle/>
        <a:p>
          <a:endParaRPr lang="en-PH"/>
        </a:p>
      </dgm:t>
    </dgm:pt>
    <dgm:pt modelId="{384324CB-112E-442D-9BA5-C3F1434D1D3F}" type="sibTrans" cxnId="{31AB46DD-04E8-43DE-895E-0D1D0C7FE28C}">
      <dgm:prSet/>
      <dgm:spPr/>
      <dgm:t>
        <a:bodyPr/>
        <a:lstStyle/>
        <a:p>
          <a:endParaRPr lang="en-PH"/>
        </a:p>
      </dgm:t>
    </dgm:pt>
    <dgm:pt modelId="{FA623894-C845-470C-B06C-21573FE56EDA}">
      <dgm:prSet phldrT="[Text]" custT="1"/>
      <dgm:spPr>
        <a:solidFill>
          <a:srgbClr val="02098C"/>
        </a:solidFill>
        <a:ln>
          <a:noFill/>
        </a:ln>
      </dgm:spPr>
      <dgm:t>
        <a:bodyPr/>
        <a:lstStyle/>
        <a:p>
          <a:r>
            <a:rPr lang="en-PH" sz="2400" b="1" dirty="0"/>
            <a:t>Obtain</a:t>
          </a:r>
        </a:p>
      </dgm:t>
    </dgm:pt>
    <dgm:pt modelId="{58BBD92D-30C6-4EF8-A941-59A8ADF267F3}" type="parTrans" cxnId="{7386D744-A653-4880-8C60-53A04CA0A5AE}">
      <dgm:prSet/>
      <dgm:spPr/>
      <dgm:t>
        <a:bodyPr/>
        <a:lstStyle/>
        <a:p>
          <a:endParaRPr lang="en-PH"/>
        </a:p>
      </dgm:t>
    </dgm:pt>
    <dgm:pt modelId="{3B1F5D12-41D3-42BB-81A5-84050FC4B6B8}" type="sibTrans" cxnId="{7386D744-A653-4880-8C60-53A04CA0A5AE}">
      <dgm:prSet/>
      <dgm:spPr/>
      <dgm:t>
        <a:bodyPr/>
        <a:lstStyle/>
        <a:p>
          <a:endParaRPr lang="en-PH"/>
        </a:p>
      </dgm:t>
    </dgm:pt>
    <dgm:pt modelId="{461D209D-4FEE-4F60-A8A6-CA66BFEBFD11}">
      <dgm:prSet phldrT="[Text]" custT="1"/>
      <dgm:spPr>
        <a:solidFill>
          <a:srgbClr val="020AAE"/>
        </a:solidFill>
        <a:ln>
          <a:noFill/>
        </a:ln>
      </dgm:spPr>
      <dgm:t>
        <a:bodyPr/>
        <a:lstStyle/>
        <a:p>
          <a:r>
            <a:rPr lang="en-PH" sz="2400" b="1" dirty="0"/>
            <a:t>Scrub</a:t>
          </a:r>
        </a:p>
      </dgm:t>
    </dgm:pt>
    <dgm:pt modelId="{8D973BA9-32D5-4170-A6FA-57D47FBD5BE4}" type="parTrans" cxnId="{B16E9136-99DA-473A-ABAB-271755495439}">
      <dgm:prSet/>
      <dgm:spPr/>
      <dgm:t>
        <a:bodyPr/>
        <a:lstStyle/>
        <a:p>
          <a:endParaRPr lang="en-PH"/>
        </a:p>
      </dgm:t>
    </dgm:pt>
    <dgm:pt modelId="{86D09194-BB89-4C16-A680-DB7EF04AA687}" type="sibTrans" cxnId="{B16E9136-99DA-473A-ABAB-271755495439}">
      <dgm:prSet/>
      <dgm:spPr/>
      <dgm:t>
        <a:bodyPr/>
        <a:lstStyle/>
        <a:p>
          <a:endParaRPr lang="en-PH"/>
        </a:p>
      </dgm:t>
    </dgm:pt>
    <dgm:pt modelId="{8ECAB82E-EB94-4E06-B936-BFF7E10C3B61}">
      <dgm:prSet custT="1"/>
      <dgm:spPr>
        <a:solidFill>
          <a:srgbClr val="030EEB"/>
        </a:solidFill>
        <a:ln>
          <a:noFill/>
        </a:ln>
      </dgm:spPr>
      <dgm:t>
        <a:bodyPr/>
        <a:lstStyle/>
        <a:p>
          <a:r>
            <a:rPr lang="en-PH" sz="2000" b="1" dirty="0"/>
            <a:t>Understand</a:t>
          </a:r>
        </a:p>
      </dgm:t>
    </dgm:pt>
    <dgm:pt modelId="{23DB407F-5163-457D-8CED-6B4ACDB0DA91}" type="parTrans" cxnId="{525FA3E7-4003-4BE4-A03F-FB47189C8042}">
      <dgm:prSet/>
      <dgm:spPr/>
      <dgm:t>
        <a:bodyPr/>
        <a:lstStyle/>
        <a:p>
          <a:endParaRPr lang="en-PH"/>
        </a:p>
      </dgm:t>
    </dgm:pt>
    <dgm:pt modelId="{B6FEC5F1-88BD-4CA9-8387-0D8171DB5785}" type="sibTrans" cxnId="{525FA3E7-4003-4BE4-A03F-FB47189C8042}">
      <dgm:prSet/>
      <dgm:spPr/>
      <dgm:t>
        <a:bodyPr/>
        <a:lstStyle/>
        <a:p>
          <a:endParaRPr lang="en-PH"/>
        </a:p>
      </dgm:t>
    </dgm:pt>
    <dgm:pt modelId="{7727087A-A6FF-4DA4-AB71-CCBE11DF440B}">
      <dgm:prSet custT="1"/>
      <dgm:spPr>
        <a:solidFill>
          <a:srgbClr val="6B72FD"/>
        </a:solidFill>
        <a:ln>
          <a:noFill/>
        </a:ln>
      </dgm:spPr>
      <dgm:t>
        <a:bodyPr/>
        <a:lstStyle/>
        <a:p>
          <a:r>
            <a:rPr lang="en-PH" sz="2000" b="1" dirty="0"/>
            <a:t>Model</a:t>
          </a:r>
        </a:p>
      </dgm:t>
    </dgm:pt>
    <dgm:pt modelId="{0B071D71-8A2E-48D3-BB29-FE202F7426A6}" type="parTrans" cxnId="{8B198F01-D198-49DA-A454-8F08E768910F}">
      <dgm:prSet/>
      <dgm:spPr/>
      <dgm:t>
        <a:bodyPr/>
        <a:lstStyle/>
        <a:p>
          <a:endParaRPr lang="en-PH"/>
        </a:p>
      </dgm:t>
    </dgm:pt>
    <dgm:pt modelId="{894E3B30-6761-4E8A-A074-71ADED7D60A2}" type="sibTrans" cxnId="{8B198F01-D198-49DA-A454-8F08E768910F}">
      <dgm:prSet/>
      <dgm:spPr/>
      <dgm:t>
        <a:bodyPr/>
        <a:lstStyle/>
        <a:p>
          <a:endParaRPr lang="en-PH"/>
        </a:p>
      </dgm:t>
    </dgm:pt>
    <dgm:pt modelId="{FE3D3627-8312-4955-881F-34D7B59A4AF4}">
      <dgm:prSet custT="1"/>
      <dgm:spPr>
        <a:solidFill>
          <a:srgbClr val="B4B8FE"/>
        </a:solidFill>
        <a:ln>
          <a:noFill/>
        </a:ln>
      </dgm:spPr>
      <dgm:t>
        <a:bodyPr/>
        <a:lstStyle/>
        <a:p>
          <a:r>
            <a:rPr lang="en-PH" sz="2000" b="1" dirty="0"/>
            <a:t>Interpret</a:t>
          </a:r>
        </a:p>
      </dgm:t>
    </dgm:pt>
    <dgm:pt modelId="{D4C749A4-6912-4024-93F0-8CF5C6620810}" type="parTrans" cxnId="{F4E79D9E-641F-4661-8479-ABC91006B630}">
      <dgm:prSet/>
      <dgm:spPr/>
      <dgm:t>
        <a:bodyPr/>
        <a:lstStyle/>
        <a:p>
          <a:endParaRPr lang="en-PH"/>
        </a:p>
      </dgm:t>
    </dgm:pt>
    <dgm:pt modelId="{6E0D7644-6ABF-43ED-98CF-2B2E1AEB599B}" type="sibTrans" cxnId="{F4E79D9E-641F-4661-8479-ABC91006B630}">
      <dgm:prSet/>
      <dgm:spPr/>
      <dgm:t>
        <a:bodyPr/>
        <a:lstStyle/>
        <a:p>
          <a:endParaRPr lang="en-PH"/>
        </a:p>
      </dgm:t>
    </dgm:pt>
    <dgm:pt modelId="{EBAACD61-40D6-4EC9-A70B-CD58CEA63853}" type="pres">
      <dgm:prSet presAssocID="{F07E39C2-84EA-4204-9740-395854F38B4B}" presName="Name0" presStyleCnt="0">
        <dgm:presLayoutVars>
          <dgm:dir/>
          <dgm:animLvl val="lvl"/>
          <dgm:resizeHandles val="exact"/>
        </dgm:presLayoutVars>
      </dgm:prSet>
      <dgm:spPr/>
    </dgm:pt>
    <dgm:pt modelId="{EDC1D76B-672E-4C96-9F7B-E336E7AB107C}" type="pres">
      <dgm:prSet presAssocID="{5A2B790B-8CF2-4282-87C8-436FAA916841}" presName="parTxOnly" presStyleLbl="node1" presStyleIdx="0" presStyleCnt="6" custScaleY="68817">
        <dgm:presLayoutVars>
          <dgm:chMax val="0"/>
          <dgm:chPref val="0"/>
          <dgm:bulletEnabled val="1"/>
        </dgm:presLayoutVars>
      </dgm:prSet>
      <dgm:spPr/>
    </dgm:pt>
    <dgm:pt modelId="{703FECBA-B94B-4169-BDD7-78344A49CD63}" type="pres">
      <dgm:prSet presAssocID="{384324CB-112E-442D-9BA5-C3F1434D1D3F}" presName="parTxOnlySpace" presStyleCnt="0"/>
      <dgm:spPr/>
    </dgm:pt>
    <dgm:pt modelId="{35774D09-D195-42DB-8043-4439BE6650C8}" type="pres">
      <dgm:prSet presAssocID="{FA623894-C845-470C-B06C-21573FE56EDA}" presName="parTxOnly" presStyleLbl="node1" presStyleIdx="1" presStyleCnt="6" custScaleY="68817">
        <dgm:presLayoutVars>
          <dgm:chMax val="0"/>
          <dgm:chPref val="0"/>
          <dgm:bulletEnabled val="1"/>
        </dgm:presLayoutVars>
      </dgm:prSet>
      <dgm:spPr/>
    </dgm:pt>
    <dgm:pt modelId="{10E8A8D2-608F-48C8-9BFB-8B08450F01AB}" type="pres">
      <dgm:prSet presAssocID="{3B1F5D12-41D3-42BB-81A5-84050FC4B6B8}" presName="parTxOnlySpace" presStyleCnt="0"/>
      <dgm:spPr/>
    </dgm:pt>
    <dgm:pt modelId="{24E29E08-88B1-46D7-865B-6E2D1BCBF982}" type="pres">
      <dgm:prSet presAssocID="{461D209D-4FEE-4F60-A8A6-CA66BFEBFD11}" presName="parTxOnly" presStyleLbl="node1" presStyleIdx="2" presStyleCnt="6" custScaleY="68817">
        <dgm:presLayoutVars>
          <dgm:chMax val="0"/>
          <dgm:chPref val="0"/>
          <dgm:bulletEnabled val="1"/>
        </dgm:presLayoutVars>
      </dgm:prSet>
      <dgm:spPr/>
    </dgm:pt>
    <dgm:pt modelId="{0DBB3744-572E-4E5F-80D5-3451947C85CF}" type="pres">
      <dgm:prSet presAssocID="{86D09194-BB89-4C16-A680-DB7EF04AA687}" presName="parTxOnlySpace" presStyleCnt="0"/>
      <dgm:spPr/>
    </dgm:pt>
    <dgm:pt modelId="{CED4FBBC-38CC-49BF-A7CE-866F47A3F937}" type="pres">
      <dgm:prSet presAssocID="{8ECAB82E-EB94-4E06-B936-BFF7E10C3B61}" presName="parTxOnly" presStyleLbl="node1" presStyleIdx="3" presStyleCnt="6" custScaleY="68817">
        <dgm:presLayoutVars>
          <dgm:chMax val="0"/>
          <dgm:chPref val="0"/>
          <dgm:bulletEnabled val="1"/>
        </dgm:presLayoutVars>
      </dgm:prSet>
      <dgm:spPr/>
    </dgm:pt>
    <dgm:pt modelId="{DA22EE39-A0A5-4220-8A7D-81ADBBFC20E6}" type="pres">
      <dgm:prSet presAssocID="{B6FEC5F1-88BD-4CA9-8387-0D8171DB5785}" presName="parTxOnlySpace" presStyleCnt="0"/>
      <dgm:spPr/>
    </dgm:pt>
    <dgm:pt modelId="{DFFB0ECB-82F4-4040-A4C8-440B810B4416}" type="pres">
      <dgm:prSet presAssocID="{7727087A-A6FF-4DA4-AB71-CCBE11DF440B}" presName="parTxOnly" presStyleLbl="node1" presStyleIdx="4" presStyleCnt="6" custScaleY="68817">
        <dgm:presLayoutVars>
          <dgm:chMax val="0"/>
          <dgm:chPref val="0"/>
          <dgm:bulletEnabled val="1"/>
        </dgm:presLayoutVars>
      </dgm:prSet>
      <dgm:spPr/>
    </dgm:pt>
    <dgm:pt modelId="{50B7503C-CBDD-476C-B8C9-97F01EBE0224}" type="pres">
      <dgm:prSet presAssocID="{894E3B30-6761-4E8A-A074-71ADED7D60A2}" presName="parTxOnlySpace" presStyleCnt="0"/>
      <dgm:spPr/>
    </dgm:pt>
    <dgm:pt modelId="{D83DDA71-B25D-48E5-ACBC-8FCB7E4ED50D}" type="pres">
      <dgm:prSet presAssocID="{FE3D3627-8312-4955-881F-34D7B59A4AF4}" presName="parTxOnly" presStyleLbl="node1" presStyleIdx="5" presStyleCnt="6" custScaleY="68817">
        <dgm:presLayoutVars>
          <dgm:chMax val="0"/>
          <dgm:chPref val="0"/>
          <dgm:bulletEnabled val="1"/>
        </dgm:presLayoutVars>
      </dgm:prSet>
      <dgm:spPr/>
    </dgm:pt>
  </dgm:ptLst>
  <dgm:cxnLst>
    <dgm:cxn modelId="{8B198F01-D198-49DA-A454-8F08E768910F}" srcId="{F07E39C2-84EA-4204-9740-395854F38B4B}" destId="{7727087A-A6FF-4DA4-AB71-CCBE11DF440B}" srcOrd="4" destOrd="0" parTransId="{0B071D71-8A2E-48D3-BB29-FE202F7426A6}" sibTransId="{894E3B30-6761-4E8A-A074-71ADED7D60A2}"/>
    <dgm:cxn modelId="{A2270602-BF44-40C1-B321-F2165757DFDA}" type="presOf" srcId="{8ECAB82E-EB94-4E06-B936-BFF7E10C3B61}" destId="{CED4FBBC-38CC-49BF-A7CE-866F47A3F937}" srcOrd="0" destOrd="0" presId="urn:microsoft.com/office/officeart/2005/8/layout/chevron1"/>
    <dgm:cxn modelId="{785F0E06-9E05-4F2E-8FDB-0714FE425F13}" type="presOf" srcId="{FA623894-C845-470C-B06C-21573FE56EDA}" destId="{35774D09-D195-42DB-8043-4439BE6650C8}" srcOrd="0" destOrd="0" presId="urn:microsoft.com/office/officeart/2005/8/layout/chevron1"/>
    <dgm:cxn modelId="{5E126309-135D-4D13-A50E-33239B7845E2}" type="presOf" srcId="{F07E39C2-84EA-4204-9740-395854F38B4B}" destId="{EBAACD61-40D6-4EC9-A70B-CD58CEA63853}" srcOrd="0" destOrd="0" presId="urn:microsoft.com/office/officeart/2005/8/layout/chevron1"/>
    <dgm:cxn modelId="{B16E9136-99DA-473A-ABAB-271755495439}" srcId="{F07E39C2-84EA-4204-9740-395854F38B4B}" destId="{461D209D-4FEE-4F60-A8A6-CA66BFEBFD11}" srcOrd="2" destOrd="0" parTransId="{8D973BA9-32D5-4170-A6FA-57D47FBD5BE4}" sibTransId="{86D09194-BB89-4C16-A680-DB7EF04AA687}"/>
    <dgm:cxn modelId="{7386D744-A653-4880-8C60-53A04CA0A5AE}" srcId="{F07E39C2-84EA-4204-9740-395854F38B4B}" destId="{FA623894-C845-470C-B06C-21573FE56EDA}" srcOrd="1" destOrd="0" parTransId="{58BBD92D-30C6-4EF8-A941-59A8ADF267F3}" sibTransId="{3B1F5D12-41D3-42BB-81A5-84050FC4B6B8}"/>
    <dgm:cxn modelId="{CA07A489-1294-4716-9FC9-794E796C7CA1}" type="presOf" srcId="{FE3D3627-8312-4955-881F-34D7B59A4AF4}" destId="{D83DDA71-B25D-48E5-ACBC-8FCB7E4ED50D}" srcOrd="0" destOrd="0" presId="urn:microsoft.com/office/officeart/2005/8/layout/chevron1"/>
    <dgm:cxn modelId="{F4E79D9E-641F-4661-8479-ABC91006B630}" srcId="{F07E39C2-84EA-4204-9740-395854F38B4B}" destId="{FE3D3627-8312-4955-881F-34D7B59A4AF4}" srcOrd="5" destOrd="0" parTransId="{D4C749A4-6912-4024-93F0-8CF5C6620810}" sibTransId="{6E0D7644-6ABF-43ED-98CF-2B2E1AEB599B}"/>
    <dgm:cxn modelId="{23501CB9-DA3A-4E6C-9E1D-4AAB1E58CF25}" type="presOf" srcId="{461D209D-4FEE-4F60-A8A6-CA66BFEBFD11}" destId="{24E29E08-88B1-46D7-865B-6E2D1BCBF982}" srcOrd="0" destOrd="0" presId="urn:microsoft.com/office/officeart/2005/8/layout/chevron1"/>
    <dgm:cxn modelId="{31AB46DD-04E8-43DE-895E-0D1D0C7FE28C}" srcId="{F07E39C2-84EA-4204-9740-395854F38B4B}" destId="{5A2B790B-8CF2-4282-87C8-436FAA916841}" srcOrd="0" destOrd="0" parTransId="{3CB50D66-EE47-475B-B0B4-E70683061D6C}" sibTransId="{384324CB-112E-442D-9BA5-C3F1434D1D3F}"/>
    <dgm:cxn modelId="{525FA3E7-4003-4BE4-A03F-FB47189C8042}" srcId="{F07E39C2-84EA-4204-9740-395854F38B4B}" destId="{8ECAB82E-EB94-4E06-B936-BFF7E10C3B61}" srcOrd="3" destOrd="0" parTransId="{23DB407F-5163-457D-8CED-6B4ACDB0DA91}" sibTransId="{B6FEC5F1-88BD-4CA9-8387-0D8171DB5785}"/>
    <dgm:cxn modelId="{A50403F9-D81B-45CC-B78D-2759995E9146}" type="presOf" srcId="{5A2B790B-8CF2-4282-87C8-436FAA916841}" destId="{EDC1D76B-672E-4C96-9F7B-E336E7AB107C}" srcOrd="0" destOrd="0" presId="urn:microsoft.com/office/officeart/2005/8/layout/chevron1"/>
    <dgm:cxn modelId="{BED6F4FC-BB2B-4267-A1D2-85A3B4623C19}" type="presOf" srcId="{7727087A-A6FF-4DA4-AB71-CCBE11DF440B}" destId="{DFFB0ECB-82F4-4040-A4C8-440B810B4416}" srcOrd="0" destOrd="0" presId="urn:microsoft.com/office/officeart/2005/8/layout/chevron1"/>
    <dgm:cxn modelId="{69CFC495-3702-4092-AE7B-CB089136E6CC}" type="presParOf" srcId="{EBAACD61-40D6-4EC9-A70B-CD58CEA63853}" destId="{EDC1D76B-672E-4C96-9F7B-E336E7AB107C}" srcOrd="0" destOrd="0" presId="urn:microsoft.com/office/officeart/2005/8/layout/chevron1"/>
    <dgm:cxn modelId="{83101C70-2E3B-4753-A67E-CBBE2275E4A2}" type="presParOf" srcId="{EBAACD61-40D6-4EC9-A70B-CD58CEA63853}" destId="{703FECBA-B94B-4169-BDD7-78344A49CD63}" srcOrd="1" destOrd="0" presId="urn:microsoft.com/office/officeart/2005/8/layout/chevron1"/>
    <dgm:cxn modelId="{5450A5B1-DCCD-4F83-94A5-EEEFFB87D7E8}" type="presParOf" srcId="{EBAACD61-40D6-4EC9-A70B-CD58CEA63853}" destId="{35774D09-D195-42DB-8043-4439BE6650C8}" srcOrd="2" destOrd="0" presId="urn:microsoft.com/office/officeart/2005/8/layout/chevron1"/>
    <dgm:cxn modelId="{9BC664F3-6170-428E-9B96-D596218BC45F}" type="presParOf" srcId="{EBAACD61-40D6-4EC9-A70B-CD58CEA63853}" destId="{10E8A8D2-608F-48C8-9BFB-8B08450F01AB}" srcOrd="3" destOrd="0" presId="urn:microsoft.com/office/officeart/2005/8/layout/chevron1"/>
    <dgm:cxn modelId="{D20C9C6D-F47D-473F-9CDF-29E4352937A5}" type="presParOf" srcId="{EBAACD61-40D6-4EC9-A70B-CD58CEA63853}" destId="{24E29E08-88B1-46D7-865B-6E2D1BCBF982}" srcOrd="4" destOrd="0" presId="urn:microsoft.com/office/officeart/2005/8/layout/chevron1"/>
    <dgm:cxn modelId="{99A975ED-CF8D-45A3-80AE-6DB0D8DD597C}" type="presParOf" srcId="{EBAACD61-40D6-4EC9-A70B-CD58CEA63853}" destId="{0DBB3744-572E-4E5F-80D5-3451947C85CF}" srcOrd="5" destOrd="0" presId="urn:microsoft.com/office/officeart/2005/8/layout/chevron1"/>
    <dgm:cxn modelId="{AD895551-3F42-410A-97DF-7AA5B206C6F1}" type="presParOf" srcId="{EBAACD61-40D6-4EC9-A70B-CD58CEA63853}" destId="{CED4FBBC-38CC-49BF-A7CE-866F47A3F937}" srcOrd="6" destOrd="0" presId="urn:microsoft.com/office/officeart/2005/8/layout/chevron1"/>
    <dgm:cxn modelId="{7CD539E3-5D50-419A-ACFF-AD3967C479B5}" type="presParOf" srcId="{EBAACD61-40D6-4EC9-A70B-CD58CEA63853}" destId="{DA22EE39-A0A5-4220-8A7D-81ADBBFC20E6}" srcOrd="7" destOrd="0" presId="urn:microsoft.com/office/officeart/2005/8/layout/chevron1"/>
    <dgm:cxn modelId="{AF114419-480B-409C-9D97-7E7DD93E858E}" type="presParOf" srcId="{EBAACD61-40D6-4EC9-A70B-CD58CEA63853}" destId="{DFFB0ECB-82F4-4040-A4C8-440B810B4416}" srcOrd="8" destOrd="0" presId="urn:microsoft.com/office/officeart/2005/8/layout/chevron1"/>
    <dgm:cxn modelId="{0F8C2589-C4CA-4E9D-B7ED-BEE7D3D081F3}" type="presParOf" srcId="{EBAACD61-40D6-4EC9-A70B-CD58CEA63853}" destId="{50B7503C-CBDD-476C-B8C9-97F01EBE0224}" srcOrd="9" destOrd="0" presId="urn:microsoft.com/office/officeart/2005/8/layout/chevron1"/>
    <dgm:cxn modelId="{EA1B3234-4F82-4BD5-BCF4-CD347CB049E4}" type="presParOf" srcId="{EBAACD61-40D6-4EC9-A70B-CD58CEA63853}" destId="{D83DDA71-B25D-48E5-ACBC-8FCB7E4ED50D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E39C2-84EA-4204-9740-395854F38B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A2B790B-8CF2-4282-87C8-436FAA916841}">
      <dgm:prSet phldrT="[Text]" custT="1"/>
      <dgm:spPr>
        <a:solidFill>
          <a:srgbClr val="01044C"/>
        </a:solidFill>
        <a:ln>
          <a:noFill/>
        </a:ln>
      </dgm:spPr>
      <dgm:t>
        <a:bodyPr/>
        <a:lstStyle/>
        <a:p>
          <a:r>
            <a:rPr lang="en-PH" sz="2400" b="1" dirty="0"/>
            <a:t>Find</a:t>
          </a:r>
        </a:p>
      </dgm:t>
    </dgm:pt>
    <dgm:pt modelId="{3CB50D66-EE47-475B-B0B4-E70683061D6C}" type="parTrans" cxnId="{31AB46DD-04E8-43DE-895E-0D1D0C7FE28C}">
      <dgm:prSet/>
      <dgm:spPr/>
      <dgm:t>
        <a:bodyPr/>
        <a:lstStyle/>
        <a:p>
          <a:endParaRPr lang="en-PH"/>
        </a:p>
      </dgm:t>
    </dgm:pt>
    <dgm:pt modelId="{384324CB-112E-442D-9BA5-C3F1434D1D3F}" type="sibTrans" cxnId="{31AB46DD-04E8-43DE-895E-0D1D0C7FE28C}">
      <dgm:prSet/>
      <dgm:spPr/>
      <dgm:t>
        <a:bodyPr/>
        <a:lstStyle/>
        <a:p>
          <a:endParaRPr lang="en-PH"/>
        </a:p>
      </dgm:t>
    </dgm:pt>
    <dgm:pt modelId="{FA623894-C845-470C-B06C-21573FE56EDA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PH" sz="2400" b="1" dirty="0"/>
            <a:t>Obtain</a:t>
          </a:r>
        </a:p>
      </dgm:t>
    </dgm:pt>
    <dgm:pt modelId="{58BBD92D-30C6-4EF8-A941-59A8ADF267F3}" type="parTrans" cxnId="{7386D744-A653-4880-8C60-53A04CA0A5AE}">
      <dgm:prSet/>
      <dgm:spPr/>
      <dgm:t>
        <a:bodyPr/>
        <a:lstStyle/>
        <a:p>
          <a:endParaRPr lang="en-PH"/>
        </a:p>
      </dgm:t>
    </dgm:pt>
    <dgm:pt modelId="{3B1F5D12-41D3-42BB-81A5-84050FC4B6B8}" type="sibTrans" cxnId="{7386D744-A653-4880-8C60-53A04CA0A5AE}">
      <dgm:prSet/>
      <dgm:spPr/>
      <dgm:t>
        <a:bodyPr/>
        <a:lstStyle/>
        <a:p>
          <a:endParaRPr lang="en-PH"/>
        </a:p>
      </dgm:t>
    </dgm:pt>
    <dgm:pt modelId="{461D209D-4FEE-4F60-A8A6-CA66BFEBFD11}">
      <dgm:prSet phldrT="[Text]" custT="1"/>
      <dgm:spPr>
        <a:solidFill>
          <a:srgbClr val="01044C"/>
        </a:solidFill>
        <a:ln>
          <a:noFill/>
        </a:ln>
      </dgm:spPr>
      <dgm:t>
        <a:bodyPr/>
        <a:lstStyle/>
        <a:p>
          <a:r>
            <a:rPr lang="en-PH" sz="2400" b="1" dirty="0"/>
            <a:t>Scrub</a:t>
          </a:r>
        </a:p>
      </dgm:t>
    </dgm:pt>
    <dgm:pt modelId="{8D973BA9-32D5-4170-A6FA-57D47FBD5BE4}" type="parTrans" cxnId="{B16E9136-99DA-473A-ABAB-271755495439}">
      <dgm:prSet/>
      <dgm:spPr/>
      <dgm:t>
        <a:bodyPr/>
        <a:lstStyle/>
        <a:p>
          <a:endParaRPr lang="en-PH"/>
        </a:p>
      </dgm:t>
    </dgm:pt>
    <dgm:pt modelId="{86D09194-BB89-4C16-A680-DB7EF04AA687}" type="sibTrans" cxnId="{B16E9136-99DA-473A-ABAB-271755495439}">
      <dgm:prSet/>
      <dgm:spPr/>
      <dgm:t>
        <a:bodyPr/>
        <a:lstStyle/>
        <a:p>
          <a:endParaRPr lang="en-PH"/>
        </a:p>
      </dgm:t>
    </dgm:pt>
    <dgm:pt modelId="{8ECAB82E-EB94-4E06-B936-BFF7E10C3B61}">
      <dgm:prSet custT="1"/>
      <dgm:spPr>
        <a:solidFill>
          <a:srgbClr val="01044C"/>
        </a:solidFill>
        <a:ln>
          <a:noFill/>
        </a:ln>
      </dgm:spPr>
      <dgm:t>
        <a:bodyPr/>
        <a:lstStyle/>
        <a:p>
          <a:r>
            <a:rPr lang="en-PH" sz="2000" b="1" dirty="0"/>
            <a:t>Understand</a:t>
          </a:r>
        </a:p>
      </dgm:t>
    </dgm:pt>
    <dgm:pt modelId="{23DB407F-5163-457D-8CED-6B4ACDB0DA91}" type="parTrans" cxnId="{525FA3E7-4003-4BE4-A03F-FB47189C8042}">
      <dgm:prSet/>
      <dgm:spPr/>
      <dgm:t>
        <a:bodyPr/>
        <a:lstStyle/>
        <a:p>
          <a:endParaRPr lang="en-PH"/>
        </a:p>
      </dgm:t>
    </dgm:pt>
    <dgm:pt modelId="{B6FEC5F1-88BD-4CA9-8387-0D8171DB5785}" type="sibTrans" cxnId="{525FA3E7-4003-4BE4-A03F-FB47189C8042}">
      <dgm:prSet/>
      <dgm:spPr/>
      <dgm:t>
        <a:bodyPr/>
        <a:lstStyle/>
        <a:p>
          <a:endParaRPr lang="en-PH"/>
        </a:p>
      </dgm:t>
    </dgm:pt>
    <dgm:pt modelId="{7727087A-A6FF-4DA4-AB71-CCBE11DF440B}">
      <dgm:prSet custT="1"/>
      <dgm:spPr>
        <a:solidFill>
          <a:srgbClr val="01044C"/>
        </a:solidFill>
        <a:ln>
          <a:noFill/>
        </a:ln>
      </dgm:spPr>
      <dgm:t>
        <a:bodyPr/>
        <a:lstStyle/>
        <a:p>
          <a:r>
            <a:rPr lang="en-PH" sz="2000" b="1" dirty="0"/>
            <a:t>Model</a:t>
          </a:r>
        </a:p>
      </dgm:t>
    </dgm:pt>
    <dgm:pt modelId="{0B071D71-8A2E-48D3-BB29-FE202F7426A6}" type="parTrans" cxnId="{8B198F01-D198-49DA-A454-8F08E768910F}">
      <dgm:prSet/>
      <dgm:spPr/>
      <dgm:t>
        <a:bodyPr/>
        <a:lstStyle/>
        <a:p>
          <a:endParaRPr lang="en-PH"/>
        </a:p>
      </dgm:t>
    </dgm:pt>
    <dgm:pt modelId="{894E3B30-6761-4E8A-A074-71ADED7D60A2}" type="sibTrans" cxnId="{8B198F01-D198-49DA-A454-8F08E768910F}">
      <dgm:prSet/>
      <dgm:spPr/>
      <dgm:t>
        <a:bodyPr/>
        <a:lstStyle/>
        <a:p>
          <a:endParaRPr lang="en-PH"/>
        </a:p>
      </dgm:t>
    </dgm:pt>
    <dgm:pt modelId="{FE3D3627-8312-4955-881F-34D7B59A4AF4}">
      <dgm:prSet custT="1"/>
      <dgm:spPr>
        <a:solidFill>
          <a:srgbClr val="01044C"/>
        </a:solidFill>
        <a:ln>
          <a:noFill/>
        </a:ln>
      </dgm:spPr>
      <dgm:t>
        <a:bodyPr/>
        <a:lstStyle/>
        <a:p>
          <a:r>
            <a:rPr lang="en-PH" sz="2000" b="1" dirty="0"/>
            <a:t>Interpret</a:t>
          </a:r>
        </a:p>
      </dgm:t>
    </dgm:pt>
    <dgm:pt modelId="{D4C749A4-6912-4024-93F0-8CF5C6620810}" type="parTrans" cxnId="{F4E79D9E-641F-4661-8479-ABC91006B630}">
      <dgm:prSet/>
      <dgm:spPr/>
      <dgm:t>
        <a:bodyPr/>
        <a:lstStyle/>
        <a:p>
          <a:endParaRPr lang="en-PH"/>
        </a:p>
      </dgm:t>
    </dgm:pt>
    <dgm:pt modelId="{6E0D7644-6ABF-43ED-98CF-2B2E1AEB599B}" type="sibTrans" cxnId="{F4E79D9E-641F-4661-8479-ABC91006B630}">
      <dgm:prSet/>
      <dgm:spPr/>
      <dgm:t>
        <a:bodyPr/>
        <a:lstStyle/>
        <a:p>
          <a:endParaRPr lang="en-PH"/>
        </a:p>
      </dgm:t>
    </dgm:pt>
    <dgm:pt modelId="{EBAACD61-40D6-4EC9-A70B-CD58CEA63853}" type="pres">
      <dgm:prSet presAssocID="{F07E39C2-84EA-4204-9740-395854F38B4B}" presName="Name0" presStyleCnt="0">
        <dgm:presLayoutVars>
          <dgm:dir/>
          <dgm:animLvl val="lvl"/>
          <dgm:resizeHandles val="exact"/>
        </dgm:presLayoutVars>
      </dgm:prSet>
      <dgm:spPr/>
    </dgm:pt>
    <dgm:pt modelId="{EDC1D76B-672E-4C96-9F7B-E336E7AB107C}" type="pres">
      <dgm:prSet presAssocID="{5A2B790B-8CF2-4282-87C8-436FAA916841}" presName="parTxOnly" presStyleLbl="node1" presStyleIdx="0" presStyleCnt="6" custScaleY="68817">
        <dgm:presLayoutVars>
          <dgm:chMax val="0"/>
          <dgm:chPref val="0"/>
          <dgm:bulletEnabled val="1"/>
        </dgm:presLayoutVars>
      </dgm:prSet>
      <dgm:spPr/>
    </dgm:pt>
    <dgm:pt modelId="{703FECBA-B94B-4169-BDD7-78344A49CD63}" type="pres">
      <dgm:prSet presAssocID="{384324CB-112E-442D-9BA5-C3F1434D1D3F}" presName="parTxOnlySpace" presStyleCnt="0"/>
      <dgm:spPr/>
    </dgm:pt>
    <dgm:pt modelId="{35774D09-D195-42DB-8043-4439BE6650C8}" type="pres">
      <dgm:prSet presAssocID="{FA623894-C845-470C-B06C-21573FE56EDA}" presName="parTxOnly" presStyleLbl="node1" presStyleIdx="1" presStyleCnt="6" custScaleY="68817">
        <dgm:presLayoutVars>
          <dgm:chMax val="0"/>
          <dgm:chPref val="0"/>
          <dgm:bulletEnabled val="1"/>
        </dgm:presLayoutVars>
      </dgm:prSet>
      <dgm:spPr/>
    </dgm:pt>
    <dgm:pt modelId="{10E8A8D2-608F-48C8-9BFB-8B08450F01AB}" type="pres">
      <dgm:prSet presAssocID="{3B1F5D12-41D3-42BB-81A5-84050FC4B6B8}" presName="parTxOnlySpace" presStyleCnt="0"/>
      <dgm:spPr/>
    </dgm:pt>
    <dgm:pt modelId="{24E29E08-88B1-46D7-865B-6E2D1BCBF982}" type="pres">
      <dgm:prSet presAssocID="{461D209D-4FEE-4F60-A8A6-CA66BFEBFD11}" presName="parTxOnly" presStyleLbl="node1" presStyleIdx="2" presStyleCnt="6" custScaleY="68817">
        <dgm:presLayoutVars>
          <dgm:chMax val="0"/>
          <dgm:chPref val="0"/>
          <dgm:bulletEnabled val="1"/>
        </dgm:presLayoutVars>
      </dgm:prSet>
      <dgm:spPr/>
    </dgm:pt>
    <dgm:pt modelId="{0DBB3744-572E-4E5F-80D5-3451947C85CF}" type="pres">
      <dgm:prSet presAssocID="{86D09194-BB89-4C16-A680-DB7EF04AA687}" presName="parTxOnlySpace" presStyleCnt="0"/>
      <dgm:spPr/>
    </dgm:pt>
    <dgm:pt modelId="{CED4FBBC-38CC-49BF-A7CE-866F47A3F937}" type="pres">
      <dgm:prSet presAssocID="{8ECAB82E-EB94-4E06-B936-BFF7E10C3B61}" presName="parTxOnly" presStyleLbl="node1" presStyleIdx="3" presStyleCnt="6" custScaleY="68817">
        <dgm:presLayoutVars>
          <dgm:chMax val="0"/>
          <dgm:chPref val="0"/>
          <dgm:bulletEnabled val="1"/>
        </dgm:presLayoutVars>
      </dgm:prSet>
      <dgm:spPr/>
    </dgm:pt>
    <dgm:pt modelId="{DA22EE39-A0A5-4220-8A7D-81ADBBFC20E6}" type="pres">
      <dgm:prSet presAssocID="{B6FEC5F1-88BD-4CA9-8387-0D8171DB5785}" presName="parTxOnlySpace" presStyleCnt="0"/>
      <dgm:spPr/>
    </dgm:pt>
    <dgm:pt modelId="{DFFB0ECB-82F4-4040-A4C8-440B810B4416}" type="pres">
      <dgm:prSet presAssocID="{7727087A-A6FF-4DA4-AB71-CCBE11DF440B}" presName="parTxOnly" presStyleLbl="node1" presStyleIdx="4" presStyleCnt="6" custScaleY="68817">
        <dgm:presLayoutVars>
          <dgm:chMax val="0"/>
          <dgm:chPref val="0"/>
          <dgm:bulletEnabled val="1"/>
        </dgm:presLayoutVars>
      </dgm:prSet>
      <dgm:spPr/>
    </dgm:pt>
    <dgm:pt modelId="{50B7503C-CBDD-476C-B8C9-97F01EBE0224}" type="pres">
      <dgm:prSet presAssocID="{894E3B30-6761-4E8A-A074-71ADED7D60A2}" presName="parTxOnlySpace" presStyleCnt="0"/>
      <dgm:spPr/>
    </dgm:pt>
    <dgm:pt modelId="{D83DDA71-B25D-48E5-ACBC-8FCB7E4ED50D}" type="pres">
      <dgm:prSet presAssocID="{FE3D3627-8312-4955-881F-34D7B59A4AF4}" presName="parTxOnly" presStyleLbl="node1" presStyleIdx="5" presStyleCnt="6" custScaleY="68817">
        <dgm:presLayoutVars>
          <dgm:chMax val="0"/>
          <dgm:chPref val="0"/>
          <dgm:bulletEnabled val="1"/>
        </dgm:presLayoutVars>
      </dgm:prSet>
      <dgm:spPr/>
    </dgm:pt>
  </dgm:ptLst>
  <dgm:cxnLst>
    <dgm:cxn modelId="{8B198F01-D198-49DA-A454-8F08E768910F}" srcId="{F07E39C2-84EA-4204-9740-395854F38B4B}" destId="{7727087A-A6FF-4DA4-AB71-CCBE11DF440B}" srcOrd="4" destOrd="0" parTransId="{0B071D71-8A2E-48D3-BB29-FE202F7426A6}" sibTransId="{894E3B30-6761-4E8A-A074-71ADED7D60A2}"/>
    <dgm:cxn modelId="{A2270602-BF44-40C1-B321-F2165757DFDA}" type="presOf" srcId="{8ECAB82E-EB94-4E06-B936-BFF7E10C3B61}" destId="{CED4FBBC-38CC-49BF-A7CE-866F47A3F937}" srcOrd="0" destOrd="0" presId="urn:microsoft.com/office/officeart/2005/8/layout/chevron1"/>
    <dgm:cxn modelId="{785F0E06-9E05-4F2E-8FDB-0714FE425F13}" type="presOf" srcId="{FA623894-C845-470C-B06C-21573FE56EDA}" destId="{35774D09-D195-42DB-8043-4439BE6650C8}" srcOrd="0" destOrd="0" presId="urn:microsoft.com/office/officeart/2005/8/layout/chevron1"/>
    <dgm:cxn modelId="{5E126309-135D-4D13-A50E-33239B7845E2}" type="presOf" srcId="{F07E39C2-84EA-4204-9740-395854F38B4B}" destId="{EBAACD61-40D6-4EC9-A70B-CD58CEA63853}" srcOrd="0" destOrd="0" presId="urn:microsoft.com/office/officeart/2005/8/layout/chevron1"/>
    <dgm:cxn modelId="{B16E9136-99DA-473A-ABAB-271755495439}" srcId="{F07E39C2-84EA-4204-9740-395854F38B4B}" destId="{461D209D-4FEE-4F60-A8A6-CA66BFEBFD11}" srcOrd="2" destOrd="0" parTransId="{8D973BA9-32D5-4170-A6FA-57D47FBD5BE4}" sibTransId="{86D09194-BB89-4C16-A680-DB7EF04AA687}"/>
    <dgm:cxn modelId="{7386D744-A653-4880-8C60-53A04CA0A5AE}" srcId="{F07E39C2-84EA-4204-9740-395854F38B4B}" destId="{FA623894-C845-470C-B06C-21573FE56EDA}" srcOrd="1" destOrd="0" parTransId="{58BBD92D-30C6-4EF8-A941-59A8ADF267F3}" sibTransId="{3B1F5D12-41D3-42BB-81A5-84050FC4B6B8}"/>
    <dgm:cxn modelId="{CA07A489-1294-4716-9FC9-794E796C7CA1}" type="presOf" srcId="{FE3D3627-8312-4955-881F-34D7B59A4AF4}" destId="{D83DDA71-B25D-48E5-ACBC-8FCB7E4ED50D}" srcOrd="0" destOrd="0" presId="urn:microsoft.com/office/officeart/2005/8/layout/chevron1"/>
    <dgm:cxn modelId="{F4E79D9E-641F-4661-8479-ABC91006B630}" srcId="{F07E39C2-84EA-4204-9740-395854F38B4B}" destId="{FE3D3627-8312-4955-881F-34D7B59A4AF4}" srcOrd="5" destOrd="0" parTransId="{D4C749A4-6912-4024-93F0-8CF5C6620810}" sibTransId="{6E0D7644-6ABF-43ED-98CF-2B2E1AEB599B}"/>
    <dgm:cxn modelId="{23501CB9-DA3A-4E6C-9E1D-4AAB1E58CF25}" type="presOf" srcId="{461D209D-4FEE-4F60-A8A6-CA66BFEBFD11}" destId="{24E29E08-88B1-46D7-865B-6E2D1BCBF982}" srcOrd="0" destOrd="0" presId="urn:microsoft.com/office/officeart/2005/8/layout/chevron1"/>
    <dgm:cxn modelId="{31AB46DD-04E8-43DE-895E-0D1D0C7FE28C}" srcId="{F07E39C2-84EA-4204-9740-395854F38B4B}" destId="{5A2B790B-8CF2-4282-87C8-436FAA916841}" srcOrd="0" destOrd="0" parTransId="{3CB50D66-EE47-475B-B0B4-E70683061D6C}" sibTransId="{384324CB-112E-442D-9BA5-C3F1434D1D3F}"/>
    <dgm:cxn modelId="{525FA3E7-4003-4BE4-A03F-FB47189C8042}" srcId="{F07E39C2-84EA-4204-9740-395854F38B4B}" destId="{8ECAB82E-EB94-4E06-B936-BFF7E10C3B61}" srcOrd="3" destOrd="0" parTransId="{23DB407F-5163-457D-8CED-6B4ACDB0DA91}" sibTransId="{B6FEC5F1-88BD-4CA9-8387-0D8171DB5785}"/>
    <dgm:cxn modelId="{A50403F9-D81B-45CC-B78D-2759995E9146}" type="presOf" srcId="{5A2B790B-8CF2-4282-87C8-436FAA916841}" destId="{EDC1D76B-672E-4C96-9F7B-E336E7AB107C}" srcOrd="0" destOrd="0" presId="urn:microsoft.com/office/officeart/2005/8/layout/chevron1"/>
    <dgm:cxn modelId="{BED6F4FC-BB2B-4267-A1D2-85A3B4623C19}" type="presOf" srcId="{7727087A-A6FF-4DA4-AB71-CCBE11DF440B}" destId="{DFFB0ECB-82F4-4040-A4C8-440B810B4416}" srcOrd="0" destOrd="0" presId="urn:microsoft.com/office/officeart/2005/8/layout/chevron1"/>
    <dgm:cxn modelId="{69CFC495-3702-4092-AE7B-CB089136E6CC}" type="presParOf" srcId="{EBAACD61-40D6-4EC9-A70B-CD58CEA63853}" destId="{EDC1D76B-672E-4C96-9F7B-E336E7AB107C}" srcOrd="0" destOrd="0" presId="urn:microsoft.com/office/officeart/2005/8/layout/chevron1"/>
    <dgm:cxn modelId="{83101C70-2E3B-4753-A67E-CBBE2275E4A2}" type="presParOf" srcId="{EBAACD61-40D6-4EC9-A70B-CD58CEA63853}" destId="{703FECBA-B94B-4169-BDD7-78344A49CD63}" srcOrd="1" destOrd="0" presId="urn:microsoft.com/office/officeart/2005/8/layout/chevron1"/>
    <dgm:cxn modelId="{5450A5B1-DCCD-4F83-94A5-EEEFFB87D7E8}" type="presParOf" srcId="{EBAACD61-40D6-4EC9-A70B-CD58CEA63853}" destId="{35774D09-D195-42DB-8043-4439BE6650C8}" srcOrd="2" destOrd="0" presId="urn:microsoft.com/office/officeart/2005/8/layout/chevron1"/>
    <dgm:cxn modelId="{9BC664F3-6170-428E-9B96-D596218BC45F}" type="presParOf" srcId="{EBAACD61-40D6-4EC9-A70B-CD58CEA63853}" destId="{10E8A8D2-608F-48C8-9BFB-8B08450F01AB}" srcOrd="3" destOrd="0" presId="urn:microsoft.com/office/officeart/2005/8/layout/chevron1"/>
    <dgm:cxn modelId="{D20C9C6D-F47D-473F-9CDF-29E4352937A5}" type="presParOf" srcId="{EBAACD61-40D6-4EC9-A70B-CD58CEA63853}" destId="{24E29E08-88B1-46D7-865B-6E2D1BCBF982}" srcOrd="4" destOrd="0" presId="urn:microsoft.com/office/officeart/2005/8/layout/chevron1"/>
    <dgm:cxn modelId="{99A975ED-CF8D-45A3-80AE-6DB0D8DD597C}" type="presParOf" srcId="{EBAACD61-40D6-4EC9-A70B-CD58CEA63853}" destId="{0DBB3744-572E-4E5F-80D5-3451947C85CF}" srcOrd="5" destOrd="0" presId="urn:microsoft.com/office/officeart/2005/8/layout/chevron1"/>
    <dgm:cxn modelId="{AD895551-3F42-410A-97DF-7AA5B206C6F1}" type="presParOf" srcId="{EBAACD61-40D6-4EC9-A70B-CD58CEA63853}" destId="{CED4FBBC-38CC-49BF-A7CE-866F47A3F937}" srcOrd="6" destOrd="0" presId="urn:microsoft.com/office/officeart/2005/8/layout/chevron1"/>
    <dgm:cxn modelId="{7CD539E3-5D50-419A-ACFF-AD3967C479B5}" type="presParOf" srcId="{EBAACD61-40D6-4EC9-A70B-CD58CEA63853}" destId="{DA22EE39-A0A5-4220-8A7D-81ADBBFC20E6}" srcOrd="7" destOrd="0" presId="urn:microsoft.com/office/officeart/2005/8/layout/chevron1"/>
    <dgm:cxn modelId="{AF114419-480B-409C-9D97-7E7DD93E858E}" type="presParOf" srcId="{EBAACD61-40D6-4EC9-A70B-CD58CEA63853}" destId="{DFFB0ECB-82F4-4040-A4C8-440B810B4416}" srcOrd="8" destOrd="0" presId="urn:microsoft.com/office/officeart/2005/8/layout/chevron1"/>
    <dgm:cxn modelId="{0F8C2589-C4CA-4E9D-B7ED-BEE7D3D081F3}" type="presParOf" srcId="{EBAACD61-40D6-4EC9-A70B-CD58CEA63853}" destId="{50B7503C-CBDD-476C-B8C9-97F01EBE0224}" srcOrd="9" destOrd="0" presId="urn:microsoft.com/office/officeart/2005/8/layout/chevron1"/>
    <dgm:cxn modelId="{EA1B3234-4F82-4BD5-BCF4-CD347CB049E4}" type="presParOf" srcId="{EBAACD61-40D6-4EC9-A70B-CD58CEA63853}" destId="{D83DDA71-B25D-48E5-ACBC-8FCB7E4ED50D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1D76B-672E-4C96-9F7B-E336E7AB107C}">
      <dsp:nvSpPr>
        <dsp:cNvPr id="0" name=""/>
        <dsp:cNvSpPr/>
      </dsp:nvSpPr>
      <dsp:spPr>
        <a:xfrm>
          <a:off x="5852" y="715409"/>
          <a:ext cx="2177217" cy="599318"/>
        </a:xfrm>
        <a:prstGeom prst="chevron">
          <a:avLst/>
        </a:prstGeom>
        <a:solidFill>
          <a:srgbClr val="0104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b="1" kern="1200" dirty="0"/>
            <a:t>Find</a:t>
          </a:r>
        </a:p>
      </dsp:txBody>
      <dsp:txXfrm>
        <a:off x="305511" y="715409"/>
        <a:ext cx="1577899" cy="599318"/>
      </dsp:txXfrm>
    </dsp:sp>
    <dsp:sp modelId="{35774D09-D195-42DB-8043-4439BE6650C8}">
      <dsp:nvSpPr>
        <dsp:cNvPr id="0" name=""/>
        <dsp:cNvSpPr/>
      </dsp:nvSpPr>
      <dsp:spPr>
        <a:xfrm>
          <a:off x="1965348" y="715409"/>
          <a:ext cx="2177217" cy="599318"/>
        </a:xfrm>
        <a:prstGeom prst="chevron">
          <a:avLst/>
        </a:prstGeom>
        <a:solidFill>
          <a:srgbClr val="02098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b="1" kern="1200" dirty="0"/>
            <a:t>Obtain</a:t>
          </a:r>
        </a:p>
      </dsp:txBody>
      <dsp:txXfrm>
        <a:off x="2265007" y="715409"/>
        <a:ext cx="1577899" cy="599318"/>
      </dsp:txXfrm>
    </dsp:sp>
    <dsp:sp modelId="{24E29E08-88B1-46D7-865B-6E2D1BCBF982}">
      <dsp:nvSpPr>
        <dsp:cNvPr id="0" name=""/>
        <dsp:cNvSpPr/>
      </dsp:nvSpPr>
      <dsp:spPr>
        <a:xfrm>
          <a:off x="3924844" y="715409"/>
          <a:ext cx="2177217" cy="599318"/>
        </a:xfrm>
        <a:prstGeom prst="chevron">
          <a:avLst/>
        </a:prstGeom>
        <a:solidFill>
          <a:srgbClr val="020AA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b="1" kern="1200" dirty="0"/>
            <a:t>Scrub</a:t>
          </a:r>
        </a:p>
      </dsp:txBody>
      <dsp:txXfrm>
        <a:off x="4224503" y="715409"/>
        <a:ext cx="1577899" cy="599318"/>
      </dsp:txXfrm>
    </dsp:sp>
    <dsp:sp modelId="{CED4FBBC-38CC-49BF-A7CE-866F47A3F937}">
      <dsp:nvSpPr>
        <dsp:cNvPr id="0" name=""/>
        <dsp:cNvSpPr/>
      </dsp:nvSpPr>
      <dsp:spPr>
        <a:xfrm>
          <a:off x="5884341" y="715409"/>
          <a:ext cx="2177217" cy="599318"/>
        </a:xfrm>
        <a:prstGeom prst="chevron">
          <a:avLst/>
        </a:prstGeom>
        <a:solidFill>
          <a:srgbClr val="030EE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b="1" kern="1200" dirty="0"/>
            <a:t>Understand</a:t>
          </a:r>
        </a:p>
      </dsp:txBody>
      <dsp:txXfrm>
        <a:off x="6184000" y="715409"/>
        <a:ext cx="1577899" cy="599318"/>
      </dsp:txXfrm>
    </dsp:sp>
    <dsp:sp modelId="{DFFB0ECB-82F4-4040-A4C8-440B810B4416}">
      <dsp:nvSpPr>
        <dsp:cNvPr id="0" name=""/>
        <dsp:cNvSpPr/>
      </dsp:nvSpPr>
      <dsp:spPr>
        <a:xfrm>
          <a:off x="7843837" y="715409"/>
          <a:ext cx="2177217" cy="599318"/>
        </a:xfrm>
        <a:prstGeom prst="chevron">
          <a:avLst/>
        </a:prstGeom>
        <a:solidFill>
          <a:srgbClr val="6B72FD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b="1" kern="1200" dirty="0"/>
            <a:t>Model</a:t>
          </a:r>
        </a:p>
      </dsp:txBody>
      <dsp:txXfrm>
        <a:off x="8143496" y="715409"/>
        <a:ext cx="1577899" cy="599318"/>
      </dsp:txXfrm>
    </dsp:sp>
    <dsp:sp modelId="{D83DDA71-B25D-48E5-ACBC-8FCB7E4ED50D}">
      <dsp:nvSpPr>
        <dsp:cNvPr id="0" name=""/>
        <dsp:cNvSpPr/>
      </dsp:nvSpPr>
      <dsp:spPr>
        <a:xfrm>
          <a:off x="9803333" y="715409"/>
          <a:ext cx="2177217" cy="599318"/>
        </a:xfrm>
        <a:prstGeom prst="chevron">
          <a:avLst/>
        </a:prstGeom>
        <a:solidFill>
          <a:srgbClr val="B4B8F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b="1" kern="1200" dirty="0"/>
            <a:t>Interpret</a:t>
          </a:r>
        </a:p>
      </dsp:txBody>
      <dsp:txXfrm>
        <a:off x="10102992" y="715409"/>
        <a:ext cx="1577899" cy="599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1D76B-672E-4C96-9F7B-E336E7AB107C}">
      <dsp:nvSpPr>
        <dsp:cNvPr id="0" name=""/>
        <dsp:cNvSpPr/>
      </dsp:nvSpPr>
      <dsp:spPr>
        <a:xfrm>
          <a:off x="5852" y="715409"/>
          <a:ext cx="2177217" cy="599318"/>
        </a:xfrm>
        <a:prstGeom prst="chevron">
          <a:avLst/>
        </a:prstGeom>
        <a:solidFill>
          <a:srgbClr val="0104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b="1" kern="1200" dirty="0"/>
            <a:t>Find</a:t>
          </a:r>
        </a:p>
      </dsp:txBody>
      <dsp:txXfrm>
        <a:off x="305511" y="715409"/>
        <a:ext cx="1577899" cy="599318"/>
      </dsp:txXfrm>
    </dsp:sp>
    <dsp:sp modelId="{35774D09-D195-42DB-8043-4439BE6650C8}">
      <dsp:nvSpPr>
        <dsp:cNvPr id="0" name=""/>
        <dsp:cNvSpPr/>
      </dsp:nvSpPr>
      <dsp:spPr>
        <a:xfrm>
          <a:off x="1965348" y="715409"/>
          <a:ext cx="2177217" cy="599318"/>
        </a:xfrm>
        <a:prstGeom prst="chevr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b="1" kern="1200" dirty="0"/>
            <a:t>Obtain</a:t>
          </a:r>
        </a:p>
      </dsp:txBody>
      <dsp:txXfrm>
        <a:off x="2265007" y="715409"/>
        <a:ext cx="1577899" cy="599318"/>
      </dsp:txXfrm>
    </dsp:sp>
    <dsp:sp modelId="{24E29E08-88B1-46D7-865B-6E2D1BCBF982}">
      <dsp:nvSpPr>
        <dsp:cNvPr id="0" name=""/>
        <dsp:cNvSpPr/>
      </dsp:nvSpPr>
      <dsp:spPr>
        <a:xfrm>
          <a:off x="3924844" y="715409"/>
          <a:ext cx="2177217" cy="599318"/>
        </a:xfrm>
        <a:prstGeom prst="chevron">
          <a:avLst/>
        </a:prstGeom>
        <a:solidFill>
          <a:srgbClr val="0104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b="1" kern="1200" dirty="0"/>
            <a:t>Scrub</a:t>
          </a:r>
        </a:p>
      </dsp:txBody>
      <dsp:txXfrm>
        <a:off x="4224503" y="715409"/>
        <a:ext cx="1577899" cy="599318"/>
      </dsp:txXfrm>
    </dsp:sp>
    <dsp:sp modelId="{CED4FBBC-38CC-49BF-A7CE-866F47A3F937}">
      <dsp:nvSpPr>
        <dsp:cNvPr id="0" name=""/>
        <dsp:cNvSpPr/>
      </dsp:nvSpPr>
      <dsp:spPr>
        <a:xfrm>
          <a:off x="5884341" y="715409"/>
          <a:ext cx="2177217" cy="599318"/>
        </a:xfrm>
        <a:prstGeom prst="chevron">
          <a:avLst/>
        </a:prstGeom>
        <a:solidFill>
          <a:srgbClr val="0104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b="1" kern="1200" dirty="0"/>
            <a:t>Understand</a:t>
          </a:r>
        </a:p>
      </dsp:txBody>
      <dsp:txXfrm>
        <a:off x="6184000" y="715409"/>
        <a:ext cx="1577899" cy="599318"/>
      </dsp:txXfrm>
    </dsp:sp>
    <dsp:sp modelId="{DFFB0ECB-82F4-4040-A4C8-440B810B4416}">
      <dsp:nvSpPr>
        <dsp:cNvPr id="0" name=""/>
        <dsp:cNvSpPr/>
      </dsp:nvSpPr>
      <dsp:spPr>
        <a:xfrm>
          <a:off x="7843837" y="715409"/>
          <a:ext cx="2177217" cy="599318"/>
        </a:xfrm>
        <a:prstGeom prst="chevron">
          <a:avLst/>
        </a:prstGeom>
        <a:solidFill>
          <a:srgbClr val="0104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b="1" kern="1200" dirty="0"/>
            <a:t>Model</a:t>
          </a:r>
        </a:p>
      </dsp:txBody>
      <dsp:txXfrm>
        <a:off x="8143496" y="715409"/>
        <a:ext cx="1577899" cy="599318"/>
      </dsp:txXfrm>
    </dsp:sp>
    <dsp:sp modelId="{D83DDA71-B25D-48E5-ACBC-8FCB7E4ED50D}">
      <dsp:nvSpPr>
        <dsp:cNvPr id="0" name=""/>
        <dsp:cNvSpPr/>
      </dsp:nvSpPr>
      <dsp:spPr>
        <a:xfrm>
          <a:off x="9803333" y="715409"/>
          <a:ext cx="2177217" cy="599318"/>
        </a:xfrm>
        <a:prstGeom prst="chevron">
          <a:avLst/>
        </a:prstGeom>
        <a:solidFill>
          <a:srgbClr val="01044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b="1" kern="1200" dirty="0"/>
            <a:t>Interpret</a:t>
          </a:r>
        </a:p>
      </dsp:txBody>
      <dsp:txXfrm>
        <a:off x="10102992" y="715409"/>
        <a:ext cx="1577899" cy="599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FDE8-5441-40F0-8AAD-2757C2D1D2D8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1BE16-3106-40BB-B89A-6132335BC4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798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These are the key foundations of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90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001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826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5760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08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7041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117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71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09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630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656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87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438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86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228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Look at the terms of service. It’s important to check if you can extract information.</a:t>
            </a:r>
          </a:p>
          <a:p>
            <a:r>
              <a:rPr lang="en-PH" dirty="0"/>
              <a:t>Check out robots.txt. Most websites have this and it will tell you which pages you’re not allowed to scrape.</a:t>
            </a:r>
          </a:p>
          <a:p>
            <a:r>
              <a:rPr lang="en-PH" dirty="0"/>
              <a:t>Who here knows what will happen if too many people access a web site?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1BE16-3106-40BB-B89A-6132335BC49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844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8241-1AB3-4472-AF60-7B1F713D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63C4-7386-49D4-95E5-D5537FCA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78A-42E5-45A7-A913-43AD4FE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9314-DC7C-44E5-AE70-B7691857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7E24-AE14-4971-91BB-EB1F26B5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51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E07-BCB9-4456-8FC3-83CD32DA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509D9-A97A-4C0B-A382-3DCDE074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DD92-AA26-4135-A432-2C345D62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B1C8-E8A3-4E53-B44F-AD5BF27B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323B-71E4-40B7-AD19-122A7301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07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4AA3E-47CE-41CC-A71F-B58732ACE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92219-999E-4CA7-92A4-4ACF82574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3A7-3A17-4083-9BDE-69F58F88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EE0C-58AB-4307-8182-C9FDB67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9923B-C746-4CD8-B929-D75A13A8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58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5C89-26DC-4009-AAEF-A5587C5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F269-2AB5-4D3B-97EA-3A272C9B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E003-FC60-4CAC-8957-E7BB996F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E785-6FD3-428D-B38E-58D29D6E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4A2D-78E6-479C-B17B-206E4E71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24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F3AB-4733-4AF3-91A0-426F5938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3A7DC-B03E-4F3B-90C7-1B6922B9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4173-BCEC-4D2B-8F23-6BC8EBB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F7A5-4805-467E-B2C4-28A47023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9414-65F5-48AA-B4A0-11A29EF7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00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8903-957E-4169-AA2D-D85B383A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E51E-5EB4-402C-8F96-1E6419ABB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2611-E0C7-4D7C-B505-87010D8F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397F-61E8-4B30-A962-02FDABFA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173A-97A7-44E5-9301-4C811BC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CBE37-2E5C-411A-B9E3-843C7CE2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277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BFE8-10C6-4D38-AEA0-7539ECA5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B1C1-6074-4B6F-A55F-DA2B70FC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0F215-03AF-42B3-B071-B069C728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413E1-97BE-4B88-A48D-C724DD134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2CFEF-0879-42C2-A9E5-C4BBE2E59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9FCF9-5703-40BF-83B2-633B326F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01897-E84D-49BF-9BCC-78A46F72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216C5-986D-487C-ABDE-0DBF1EA7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0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FC9-EE38-4B71-9285-DEA09EBB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56A8E-EBB6-4868-8FA2-393DF2C9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8AD9D-C795-4A29-A6E8-0C4B6136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A537E-5DA1-428C-9199-53E9E020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90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084A5-95FA-42C2-A985-BC45908E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6D0B2-4630-40FF-B192-EB2C2025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0D542-8A07-4E24-8756-F59064B7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0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7106-FEEB-410D-AFE8-4C87010C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311C-C886-4EF8-8371-4D02F1FE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18626-AC71-45E7-9556-AD411139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B9FA-BB14-435B-BE0A-6AB774D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7016B-04DA-43A9-B70F-D84D0A6B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7C700-852D-423F-8AFB-7B06E1A8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66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74AC-D0E3-4F80-AA99-1CA21F62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DEFA9-66A1-480E-9EA4-3ACC173B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81521-7C77-420E-A05D-552D579BA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70ED-6154-480F-8A23-E31FD885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44402-E0F6-47EC-A17D-960C5C04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DAB2E-EB1B-4DC1-B0A6-E3B89EBA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8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5D841-E0BC-4168-887A-D81CFE81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3F81-6B96-4A10-805C-548EF38B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0323-0D79-4547-90AE-8A1D6922B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A3E0-F386-4640-B730-6BF03A15ABA4}" type="datetimeFigureOut">
              <a:rPr lang="en-PH" smtClean="0"/>
              <a:t>13/08/2019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1482-21AF-4DDD-B474-99BF85B6F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9742-0DC0-4300-9F21-933427F5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E9C5-4170-4D66-86A0-E15F323514D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08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svg"/><Relationship Id="rId10" Type="http://schemas.openxmlformats.org/officeDocument/2006/relationships/image" Target="../media/image32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www.facebook.com/apps/site_scraping_tos_terms.php" TargetMode="External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www.robotstxt.org/orig.html" TargetMode="External"/><Relationship Id="rId9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ta_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google.com/stories/CAAqOQgKIjNDQklTSURvSmMzUnZjbmt0TXpZd1NoTUtFUWpfMjhtUGpvQU1FVlNZRlc4VVZMcElLQUFQAQ?hl=en-PH&amp;gl=PH&amp;ceid=PH%3A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eb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1606-19AB-4F40-AA4E-8529C339E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Data Analysis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291D-4080-461A-87EC-5D8FD9B5C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5310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443D-FA5B-4D4C-BB5D-6391B07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data science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46E94-C086-47B9-86E9-7E150430433F}"/>
              </a:ext>
            </a:extLst>
          </p:cNvPr>
          <p:cNvSpPr/>
          <p:nvPr/>
        </p:nvSpPr>
        <p:spPr>
          <a:xfrm>
            <a:off x="0" y="3930869"/>
            <a:ext cx="12192000" cy="2927131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749142-E9F1-4F4E-BF10-1A1F6D45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" y="4330261"/>
            <a:ext cx="1981193" cy="1376856"/>
          </a:xfrm>
        </p:spPr>
        <p:txBody>
          <a:bodyPr/>
          <a:lstStyle/>
          <a:p>
            <a:pPr marL="0" indent="0" algn="ctr">
              <a:buNone/>
            </a:pPr>
            <a:r>
              <a:rPr lang="en-PH" sz="4800" b="1" dirty="0">
                <a:solidFill>
                  <a:schemeClr val="bg1"/>
                </a:solidFill>
              </a:rPr>
              <a:t>F</a:t>
            </a:r>
          </a:p>
          <a:p>
            <a:pPr marL="0" indent="0" algn="ctr">
              <a:buNone/>
            </a:pPr>
            <a:r>
              <a:rPr lang="en-PH" sz="1600" dirty="0">
                <a:solidFill>
                  <a:schemeClr val="bg1"/>
                </a:solidFill>
              </a:rPr>
              <a:t>Find a problem you’d like to solve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3FF12A8-5584-4044-9B3B-E295ED3D3197}"/>
              </a:ext>
            </a:extLst>
          </p:cNvPr>
          <p:cNvSpPr txBox="1">
            <a:spLocks/>
          </p:cNvSpPr>
          <p:nvPr/>
        </p:nvSpPr>
        <p:spPr>
          <a:xfrm>
            <a:off x="2037711" y="4330261"/>
            <a:ext cx="1981191" cy="137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Obtain data from relevant sources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76DD45C-6C04-4A21-9F2E-3E86380C5394}"/>
              </a:ext>
            </a:extLst>
          </p:cNvPr>
          <p:cNvSpPr txBox="1">
            <a:spLocks/>
          </p:cNvSpPr>
          <p:nvPr/>
        </p:nvSpPr>
        <p:spPr>
          <a:xfrm>
            <a:off x="4018904" y="4340770"/>
            <a:ext cx="1981191" cy="1671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Clean the data into a format that is machine readable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A880A78-9ABB-48F9-BCCE-DC6AF47E69C3}"/>
              </a:ext>
            </a:extLst>
          </p:cNvPr>
          <p:cNvSpPr txBox="1">
            <a:spLocks/>
          </p:cNvSpPr>
          <p:nvPr/>
        </p:nvSpPr>
        <p:spPr>
          <a:xfrm>
            <a:off x="6000097" y="4335521"/>
            <a:ext cx="1981189" cy="137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U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Understand the data you have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597F49F-EDE4-4275-9B7A-AE4B3D1D6847}"/>
              </a:ext>
            </a:extLst>
          </p:cNvPr>
          <p:cNvSpPr txBox="1">
            <a:spLocks/>
          </p:cNvSpPr>
          <p:nvPr/>
        </p:nvSpPr>
        <p:spPr>
          <a:xfrm>
            <a:off x="7981290" y="4335521"/>
            <a:ext cx="1981189" cy="137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Create models for forecasting and prediction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6FFB89B-7414-48B4-9ABD-232403D4DA10}"/>
              </a:ext>
            </a:extLst>
          </p:cNvPr>
          <p:cNvSpPr txBox="1">
            <a:spLocks/>
          </p:cNvSpPr>
          <p:nvPr/>
        </p:nvSpPr>
        <p:spPr>
          <a:xfrm>
            <a:off x="9962481" y="4346030"/>
            <a:ext cx="1981189" cy="1671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Get insights and provide recommendations based on the results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D0916-683D-46B5-927A-B350807CD75E}"/>
              </a:ext>
            </a:extLst>
          </p:cNvPr>
          <p:cNvSpPr/>
          <p:nvPr/>
        </p:nvSpPr>
        <p:spPr>
          <a:xfrm>
            <a:off x="1047114" y="2758965"/>
            <a:ext cx="337626" cy="1171904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55B72-1882-4923-A019-7C80BA3AF139}"/>
              </a:ext>
            </a:extLst>
          </p:cNvPr>
          <p:cNvSpPr/>
          <p:nvPr/>
        </p:nvSpPr>
        <p:spPr>
          <a:xfrm>
            <a:off x="3028306" y="2758965"/>
            <a:ext cx="337626" cy="1171904"/>
          </a:xfrm>
          <a:prstGeom prst="rect">
            <a:avLst/>
          </a:prstGeom>
          <a:solidFill>
            <a:srgbClr val="020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F9AED-25C3-486F-895F-A62837B4C836}"/>
              </a:ext>
            </a:extLst>
          </p:cNvPr>
          <p:cNvSpPr/>
          <p:nvPr/>
        </p:nvSpPr>
        <p:spPr>
          <a:xfrm>
            <a:off x="4969430" y="2764222"/>
            <a:ext cx="337626" cy="1171904"/>
          </a:xfrm>
          <a:prstGeom prst="rect">
            <a:avLst/>
          </a:prstGeom>
          <a:solidFill>
            <a:srgbClr val="020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A2501-4FAA-4356-B826-8875F77E6C8B}"/>
              </a:ext>
            </a:extLst>
          </p:cNvPr>
          <p:cNvSpPr/>
          <p:nvPr/>
        </p:nvSpPr>
        <p:spPr>
          <a:xfrm>
            <a:off x="6950622" y="2764222"/>
            <a:ext cx="337626" cy="1171904"/>
          </a:xfrm>
          <a:prstGeom prst="rect">
            <a:avLst/>
          </a:prstGeom>
          <a:solidFill>
            <a:srgbClr val="030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83D9A-B0D7-452E-BC2D-5594CEBBAE9D}"/>
              </a:ext>
            </a:extLst>
          </p:cNvPr>
          <p:cNvSpPr/>
          <p:nvPr/>
        </p:nvSpPr>
        <p:spPr>
          <a:xfrm>
            <a:off x="8874010" y="2758969"/>
            <a:ext cx="337626" cy="1171904"/>
          </a:xfrm>
          <a:prstGeom prst="rect">
            <a:avLst/>
          </a:prstGeom>
          <a:solidFill>
            <a:srgbClr val="6B7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528A-6CD7-42F5-9541-17B1CC3C8120}"/>
              </a:ext>
            </a:extLst>
          </p:cNvPr>
          <p:cNvSpPr/>
          <p:nvPr/>
        </p:nvSpPr>
        <p:spPr>
          <a:xfrm>
            <a:off x="10855202" y="2758969"/>
            <a:ext cx="337626" cy="1171904"/>
          </a:xfrm>
          <a:prstGeom prst="rect">
            <a:avLst/>
          </a:prstGeom>
          <a:solidFill>
            <a:srgbClr val="B4B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082CCCD-E7A7-495B-AF93-FEB55E485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824519"/>
              </p:ext>
            </p:extLst>
          </p:nvPr>
        </p:nvGraphicFramePr>
        <p:xfrm>
          <a:off x="102798" y="2032108"/>
          <a:ext cx="11986404" cy="2030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19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443D-FA5B-4D4C-BB5D-6391B07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Coverage for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746E94-C086-47B9-86E9-7E150430433F}"/>
              </a:ext>
            </a:extLst>
          </p:cNvPr>
          <p:cNvSpPr/>
          <p:nvPr/>
        </p:nvSpPr>
        <p:spPr>
          <a:xfrm>
            <a:off x="0" y="3930869"/>
            <a:ext cx="12192000" cy="2927131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749142-E9F1-4F4E-BF10-1A1F6D45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8" y="4330261"/>
            <a:ext cx="1981193" cy="1376856"/>
          </a:xfrm>
        </p:spPr>
        <p:txBody>
          <a:bodyPr/>
          <a:lstStyle/>
          <a:p>
            <a:pPr marL="0" indent="0" algn="ctr">
              <a:buNone/>
            </a:pPr>
            <a:r>
              <a:rPr lang="en-PH" sz="4800" b="1" dirty="0">
                <a:solidFill>
                  <a:schemeClr val="bg1"/>
                </a:solidFill>
              </a:rPr>
              <a:t>F</a:t>
            </a:r>
          </a:p>
          <a:p>
            <a:pPr marL="0" indent="0" algn="ctr">
              <a:buNone/>
            </a:pPr>
            <a:r>
              <a:rPr lang="en-PH" sz="1600" dirty="0">
                <a:solidFill>
                  <a:schemeClr val="bg1"/>
                </a:solidFill>
              </a:rPr>
              <a:t>Find a problem you’d like to solve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3FF12A8-5584-4044-9B3B-E295ED3D3197}"/>
              </a:ext>
            </a:extLst>
          </p:cNvPr>
          <p:cNvSpPr txBox="1">
            <a:spLocks/>
          </p:cNvSpPr>
          <p:nvPr/>
        </p:nvSpPr>
        <p:spPr>
          <a:xfrm>
            <a:off x="2037711" y="4330261"/>
            <a:ext cx="1981191" cy="137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accent4"/>
                </a:solidFill>
              </a:rPr>
              <a:t>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accent4"/>
                </a:solidFill>
              </a:rPr>
              <a:t>Obtain data from relevant sources</a:t>
            </a:r>
            <a:endParaRPr lang="en-PH" dirty="0">
              <a:solidFill>
                <a:schemeClr val="accent4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76DD45C-6C04-4A21-9F2E-3E86380C5394}"/>
              </a:ext>
            </a:extLst>
          </p:cNvPr>
          <p:cNvSpPr txBox="1">
            <a:spLocks/>
          </p:cNvSpPr>
          <p:nvPr/>
        </p:nvSpPr>
        <p:spPr>
          <a:xfrm>
            <a:off x="4018904" y="4340770"/>
            <a:ext cx="1981191" cy="1671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Clean the data into a format that is machine readable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A880A78-9ABB-48F9-BCCE-DC6AF47E69C3}"/>
              </a:ext>
            </a:extLst>
          </p:cNvPr>
          <p:cNvSpPr txBox="1">
            <a:spLocks/>
          </p:cNvSpPr>
          <p:nvPr/>
        </p:nvSpPr>
        <p:spPr>
          <a:xfrm>
            <a:off x="6000097" y="4335521"/>
            <a:ext cx="1981189" cy="137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U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Understand the data you have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597F49F-EDE4-4275-9B7A-AE4B3D1D6847}"/>
              </a:ext>
            </a:extLst>
          </p:cNvPr>
          <p:cNvSpPr txBox="1">
            <a:spLocks/>
          </p:cNvSpPr>
          <p:nvPr/>
        </p:nvSpPr>
        <p:spPr>
          <a:xfrm>
            <a:off x="7981290" y="4335521"/>
            <a:ext cx="1981189" cy="137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Create models for forecasting and prediction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6FFB89B-7414-48B4-9ABD-232403D4DA10}"/>
              </a:ext>
            </a:extLst>
          </p:cNvPr>
          <p:cNvSpPr txBox="1">
            <a:spLocks/>
          </p:cNvSpPr>
          <p:nvPr/>
        </p:nvSpPr>
        <p:spPr>
          <a:xfrm>
            <a:off x="9962481" y="4346030"/>
            <a:ext cx="1981189" cy="1671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800" b="1" dirty="0">
                <a:solidFill>
                  <a:schemeClr val="bg1"/>
                </a:solidFill>
              </a:rPr>
              <a:t>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600" dirty="0">
                <a:solidFill>
                  <a:schemeClr val="bg1"/>
                </a:solidFill>
              </a:rPr>
              <a:t>Get insights and provide recommendations based on the results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D0916-683D-46B5-927A-B350807CD75E}"/>
              </a:ext>
            </a:extLst>
          </p:cNvPr>
          <p:cNvSpPr/>
          <p:nvPr/>
        </p:nvSpPr>
        <p:spPr>
          <a:xfrm>
            <a:off x="1047114" y="2758965"/>
            <a:ext cx="337626" cy="1171904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D55B72-1882-4923-A019-7C80BA3AF139}"/>
              </a:ext>
            </a:extLst>
          </p:cNvPr>
          <p:cNvSpPr/>
          <p:nvPr/>
        </p:nvSpPr>
        <p:spPr>
          <a:xfrm>
            <a:off x="3028306" y="2758965"/>
            <a:ext cx="337626" cy="11719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F9AED-25C3-486F-895F-A62837B4C836}"/>
              </a:ext>
            </a:extLst>
          </p:cNvPr>
          <p:cNvSpPr/>
          <p:nvPr/>
        </p:nvSpPr>
        <p:spPr>
          <a:xfrm>
            <a:off x="4969430" y="2764222"/>
            <a:ext cx="337626" cy="1171904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A2501-4FAA-4356-B826-8875F77E6C8B}"/>
              </a:ext>
            </a:extLst>
          </p:cNvPr>
          <p:cNvSpPr/>
          <p:nvPr/>
        </p:nvSpPr>
        <p:spPr>
          <a:xfrm>
            <a:off x="6950622" y="2764222"/>
            <a:ext cx="337626" cy="1171904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83D9A-B0D7-452E-BC2D-5594CEBBAE9D}"/>
              </a:ext>
            </a:extLst>
          </p:cNvPr>
          <p:cNvSpPr/>
          <p:nvPr/>
        </p:nvSpPr>
        <p:spPr>
          <a:xfrm>
            <a:off x="8874010" y="2758969"/>
            <a:ext cx="337626" cy="1171904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528A-6CD7-42F5-9541-17B1CC3C8120}"/>
              </a:ext>
            </a:extLst>
          </p:cNvPr>
          <p:cNvSpPr/>
          <p:nvPr/>
        </p:nvSpPr>
        <p:spPr>
          <a:xfrm>
            <a:off x="10855202" y="2758969"/>
            <a:ext cx="337626" cy="1171904"/>
          </a:xfrm>
          <a:prstGeom prst="rect">
            <a:avLst/>
          </a:prstGeom>
          <a:solidFill>
            <a:srgbClr val="010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082CCCD-E7A7-495B-AF93-FEB55E485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581145"/>
              </p:ext>
            </p:extLst>
          </p:nvPr>
        </p:nvGraphicFramePr>
        <p:xfrm>
          <a:off x="102798" y="2032108"/>
          <a:ext cx="11986404" cy="2030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95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Different sources to get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3" y="4917581"/>
            <a:ext cx="3657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Internal Data</a:t>
            </a:r>
          </a:p>
          <a:p>
            <a:pPr marL="0" indent="0" algn="ctr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(Company/Personal)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B0D48A2-9163-4D0D-8881-53302B8D3A4E}"/>
              </a:ext>
            </a:extLst>
          </p:cNvPr>
          <p:cNvSpPr txBox="1">
            <a:spLocks/>
          </p:cNvSpPr>
          <p:nvPr/>
        </p:nvSpPr>
        <p:spPr>
          <a:xfrm>
            <a:off x="4227788" y="4917581"/>
            <a:ext cx="3657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Download Online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EC40C09-3E0D-4EA4-A8DA-22A496FAE741}"/>
              </a:ext>
            </a:extLst>
          </p:cNvPr>
          <p:cNvSpPr txBox="1">
            <a:spLocks/>
          </p:cNvSpPr>
          <p:nvPr/>
        </p:nvSpPr>
        <p:spPr>
          <a:xfrm>
            <a:off x="8077203" y="4917581"/>
            <a:ext cx="3657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Web Scraping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7B6063-2F19-4B27-8B8D-5AC59587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552" y="2413438"/>
            <a:ext cx="2031124" cy="2031124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EFA40E6-52A8-42C7-A847-97A6B8C14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38" y="2413438"/>
            <a:ext cx="2031124" cy="203112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1A98C39-143C-41C2-AB04-AF09DE808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70" y="2097921"/>
            <a:ext cx="2653865" cy="266215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392A8F4-9418-44AF-9737-F19E6908DA6C}"/>
              </a:ext>
            </a:extLst>
          </p:cNvPr>
          <p:cNvSpPr/>
          <p:nvPr/>
        </p:nvSpPr>
        <p:spPr>
          <a:xfrm>
            <a:off x="8169166" y="1692164"/>
            <a:ext cx="3473672" cy="34736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27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4A7F16-9670-4F01-A78E-A0B16628CD74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B4B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PH" dirty="0"/>
              <a:t>Scraping vs Crawling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EC40C09-3E0D-4EA4-A8DA-22A496FAE741}"/>
              </a:ext>
            </a:extLst>
          </p:cNvPr>
          <p:cNvSpPr txBox="1">
            <a:spLocks/>
          </p:cNvSpPr>
          <p:nvPr/>
        </p:nvSpPr>
        <p:spPr>
          <a:xfrm>
            <a:off x="6169571" y="5900517"/>
            <a:ext cx="5963836" cy="835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PH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Traverses through </a:t>
            </a:r>
            <a:r>
              <a:rPr lang="en-PH" sz="2000" b="1" dirty="0">
                <a:latin typeface="+mn-lt"/>
                <a:ea typeface="Roboto Light" panose="02000000000000000000" pitchFamily="2" charset="0"/>
              </a:rPr>
              <a:t>multiple</a:t>
            </a:r>
            <a:r>
              <a:rPr lang="en-PH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 pages until they fulfill collecting the specific information needed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PH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i.e., getting and downloading the links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E570BE-E5BE-4AE8-B2BF-23CBE152F8CD}"/>
              </a:ext>
            </a:extLst>
          </p:cNvPr>
          <p:cNvGrpSpPr/>
          <p:nvPr/>
        </p:nvGrpSpPr>
        <p:grpSpPr>
          <a:xfrm>
            <a:off x="6274030" y="3252475"/>
            <a:ext cx="1665106" cy="1665106"/>
            <a:chOff x="2180897" y="2563156"/>
            <a:chExt cx="2511972" cy="2511972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65BDE5DB-FD51-4F99-B7FE-5904C82F5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97" y="2563156"/>
              <a:ext cx="2511972" cy="251197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06058D-1E81-4901-8274-121C15435FD5}"/>
                </a:ext>
              </a:extLst>
            </p:cNvPr>
            <p:cNvSpPr txBox="1"/>
            <p:nvPr/>
          </p:nvSpPr>
          <p:spPr>
            <a:xfrm>
              <a:off x="2676091" y="3672867"/>
              <a:ext cx="1521585" cy="60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2000" b="1" dirty="0"/>
                <a:t>Page 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A70A-A0AA-46E5-8143-134062E53F59}"/>
              </a:ext>
            </a:extLst>
          </p:cNvPr>
          <p:cNvGrpSpPr/>
          <p:nvPr/>
        </p:nvGrpSpPr>
        <p:grpSpPr>
          <a:xfrm>
            <a:off x="8311447" y="2055813"/>
            <a:ext cx="1665106" cy="1665106"/>
            <a:chOff x="2180897" y="2563156"/>
            <a:chExt cx="2511972" cy="251197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448B221-CEB0-4112-9E31-9C15F398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97" y="2563156"/>
              <a:ext cx="2511972" cy="25119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E9FD04-1FF1-43C8-B5D8-3341386B421A}"/>
                </a:ext>
              </a:extLst>
            </p:cNvPr>
            <p:cNvSpPr txBox="1"/>
            <p:nvPr/>
          </p:nvSpPr>
          <p:spPr>
            <a:xfrm>
              <a:off x="2683345" y="3672867"/>
              <a:ext cx="1507074" cy="60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2000" b="1" dirty="0"/>
                <a:t>Page 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38367D-029A-4398-903D-56A3BD96726E}"/>
              </a:ext>
            </a:extLst>
          </p:cNvPr>
          <p:cNvGrpSpPr/>
          <p:nvPr/>
        </p:nvGrpSpPr>
        <p:grpSpPr>
          <a:xfrm>
            <a:off x="10468302" y="1059022"/>
            <a:ext cx="1665106" cy="1665106"/>
            <a:chOff x="2180897" y="2563156"/>
            <a:chExt cx="2511972" cy="251197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FFC3F87-C551-403C-A800-9E2CF157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97" y="2563156"/>
              <a:ext cx="2511972" cy="251197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025A0-D0B4-46AC-B113-11AF614FE494}"/>
                </a:ext>
              </a:extLst>
            </p:cNvPr>
            <p:cNvSpPr txBox="1"/>
            <p:nvPr/>
          </p:nvSpPr>
          <p:spPr>
            <a:xfrm>
              <a:off x="2680927" y="3672867"/>
              <a:ext cx="1511912" cy="60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2000" b="1" dirty="0"/>
                <a:t>Page 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36E377-9A33-4BFC-AA93-7AD38BFCC114}"/>
              </a:ext>
            </a:extLst>
          </p:cNvPr>
          <p:cNvGrpSpPr/>
          <p:nvPr/>
        </p:nvGrpSpPr>
        <p:grpSpPr>
          <a:xfrm>
            <a:off x="10468301" y="2763069"/>
            <a:ext cx="1665106" cy="1665106"/>
            <a:chOff x="2180897" y="2563156"/>
            <a:chExt cx="2511972" cy="251197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19145F2E-2C2B-492D-8A12-35BF6A7A2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97" y="2563156"/>
              <a:ext cx="2511972" cy="251197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DDECF0-9793-457C-9554-CDB7CB50B9EB}"/>
                </a:ext>
              </a:extLst>
            </p:cNvPr>
            <p:cNvSpPr txBox="1"/>
            <p:nvPr/>
          </p:nvSpPr>
          <p:spPr>
            <a:xfrm>
              <a:off x="2697855" y="3672867"/>
              <a:ext cx="1478054" cy="60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2000" b="1" dirty="0"/>
                <a:t>Page 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1B4E2-9450-4BBD-8393-4F1240BC1295}"/>
              </a:ext>
            </a:extLst>
          </p:cNvPr>
          <p:cNvCxnSpPr>
            <a:cxnSpLocks/>
          </p:cNvCxnSpPr>
          <p:nvPr/>
        </p:nvCxnSpPr>
        <p:spPr>
          <a:xfrm flipV="1">
            <a:off x="7923517" y="3587141"/>
            <a:ext cx="387929" cy="297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8483C9-F162-40F9-A52B-303CFB64DD41}"/>
              </a:ext>
            </a:extLst>
          </p:cNvPr>
          <p:cNvCxnSpPr>
            <a:cxnSpLocks/>
          </p:cNvCxnSpPr>
          <p:nvPr/>
        </p:nvCxnSpPr>
        <p:spPr>
          <a:xfrm flipV="1">
            <a:off x="9984827" y="2220092"/>
            <a:ext cx="483474" cy="399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9AA794-931B-45DC-B981-71807ABA287A}"/>
              </a:ext>
            </a:extLst>
          </p:cNvPr>
          <p:cNvGrpSpPr/>
          <p:nvPr/>
        </p:nvGrpSpPr>
        <p:grpSpPr>
          <a:xfrm>
            <a:off x="8371165" y="4124634"/>
            <a:ext cx="1665106" cy="1665106"/>
            <a:chOff x="2180897" y="2563156"/>
            <a:chExt cx="2511972" cy="2511972"/>
          </a:xfrm>
        </p:grpSpPr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CCF5476D-9C29-4D59-8061-A557C78A5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97" y="2563156"/>
              <a:ext cx="2511972" cy="251197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5C9C63-1908-41A4-BFE7-6ABBE3026D65}"/>
                </a:ext>
              </a:extLst>
            </p:cNvPr>
            <p:cNvSpPr txBox="1"/>
            <p:nvPr/>
          </p:nvSpPr>
          <p:spPr>
            <a:xfrm>
              <a:off x="2679717" y="3672867"/>
              <a:ext cx="1514330" cy="603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H" sz="2000" b="1" dirty="0"/>
                <a:t>Page C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CA2E3D-765D-4A51-A386-F8F4B1783F02}"/>
              </a:ext>
            </a:extLst>
          </p:cNvPr>
          <p:cNvCxnSpPr>
            <a:cxnSpLocks/>
          </p:cNvCxnSpPr>
          <p:nvPr/>
        </p:nvCxnSpPr>
        <p:spPr>
          <a:xfrm>
            <a:off x="7939135" y="4416950"/>
            <a:ext cx="491749" cy="28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30956B-A3C8-4F05-91A7-6FA98BAACC8C}"/>
              </a:ext>
            </a:extLst>
          </p:cNvPr>
          <p:cNvCxnSpPr>
            <a:cxnSpLocks/>
          </p:cNvCxnSpPr>
          <p:nvPr/>
        </p:nvCxnSpPr>
        <p:spPr>
          <a:xfrm>
            <a:off x="9984827" y="3074860"/>
            <a:ext cx="491749" cy="288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9">
            <a:extLst>
              <a:ext uri="{FF2B5EF4-FFF2-40B4-BE49-F238E27FC236}">
                <a16:creationId xmlns:a16="http://schemas.microsoft.com/office/drawing/2014/main" id="{89C4CC9B-A15F-4D41-9267-6931CD50FB24}"/>
              </a:ext>
            </a:extLst>
          </p:cNvPr>
          <p:cNvSpPr txBox="1">
            <a:spLocks/>
          </p:cNvSpPr>
          <p:nvPr/>
        </p:nvSpPr>
        <p:spPr>
          <a:xfrm>
            <a:off x="58593" y="5916285"/>
            <a:ext cx="5963836" cy="835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It is the process of extracting data from a website into a structured format for further processing.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BE14FA-C6EE-4800-B63B-ACC9F85734A6}"/>
              </a:ext>
            </a:extLst>
          </p:cNvPr>
          <p:cNvGrpSpPr/>
          <p:nvPr/>
        </p:nvGrpSpPr>
        <p:grpSpPr>
          <a:xfrm>
            <a:off x="177775" y="2613773"/>
            <a:ext cx="5763197" cy="1769776"/>
            <a:chOff x="1355834" y="1690688"/>
            <a:chExt cx="9997966" cy="3070199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30BBBC5-4FFA-4BBA-BAC5-0585EACD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5834" y="2191767"/>
              <a:ext cx="1844401" cy="1844401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8228CA8-126A-4BD2-9CCA-4B39B4E1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40226" y="3320369"/>
              <a:ext cx="1440518" cy="1440518"/>
            </a:xfrm>
            <a:prstGeom prst="rect">
              <a:avLst/>
            </a:prstGeom>
          </p:spPr>
        </p:pic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D92ABD8E-8E5D-4F64-8258-46FD3F9F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067" y="2098729"/>
              <a:ext cx="2653865" cy="2662158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D1BBA4-4971-4536-8A64-7C178C5A855C}"/>
                </a:ext>
              </a:extLst>
            </p:cNvPr>
            <p:cNvGrpSpPr/>
            <p:nvPr/>
          </p:nvGrpSpPr>
          <p:grpSpPr>
            <a:xfrm>
              <a:off x="8473965" y="1690688"/>
              <a:ext cx="2879835" cy="2942731"/>
              <a:chOff x="8216626" y="1896503"/>
              <a:chExt cx="2879835" cy="2942731"/>
            </a:xfrm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F1B6519E-EE56-4371-960C-B326E0CED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775537" y="1896503"/>
                <a:ext cx="1243613" cy="1243613"/>
              </a:xfrm>
              <a:prstGeom prst="rect">
                <a:avLst/>
              </a:prstGeom>
            </p:spPr>
          </p:pic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17598754-ED44-426D-A28F-2FDC6EDB5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019150" y="3140116"/>
                <a:ext cx="1077311" cy="1077311"/>
              </a:xfrm>
              <a:prstGeom prst="rect">
                <a:avLst/>
              </a:prstGeom>
            </p:spPr>
          </p:pic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ED10C3E8-AFBF-4FC1-ADEF-35902E2B7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216626" y="3595620"/>
                <a:ext cx="1243614" cy="1243614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636DCC0-16DD-446E-B361-4F8EC0F4D1ED}"/>
                </a:ext>
              </a:extLst>
            </p:cNvPr>
            <p:cNvCxnSpPr/>
            <p:nvPr/>
          </p:nvCxnSpPr>
          <p:spPr>
            <a:xfrm>
              <a:off x="3426372" y="3113967"/>
              <a:ext cx="145042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2DA91D5-E38F-4136-980B-65007310E563}"/>
                </a:ext>
              </a:extLst>
            </p:cNvPr>
            <p:cNvCxnSpPr/>
            <p:nvPr/>
          </p:nvCxnSpPr>
          <p:spPr>
            <a:xfrm>
              <a:off x="7120758" y="3113967"/>
              <a:ext cx="145042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01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Ethics of web scraping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3" y="4917581"/>
            <a:ext cx="3657600" cy="132556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Terms of Service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0B0D48A2-9163-4D0D-8881-53302B8D3A4E}"/>
              </a:ext>
            </a:extLst>
          </p:cNvPr>
          <p:cNvSpPr txBox="1">
            <a:spLocks/>
          </p:cNvSpPr>
          <p:nvPr/>
        </p:nvSpPr>
        <p:spPr>
          <a:xfrm>
            <a:off x="4227788" y="4917581"/>
            <a:ext cx="3657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  <a:hlinkClick r:id="rId4"/>
              </a:rPr>
              <a:t>robots.txt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EC40C09-3E0D-4EA4-A8DA-22A496FAE741}"/>
              </a:ext>
            </a:extLst>
          </p:cNvPr>
          <p:cNvSpPr txBox="1">
            <a:spLocks/>
          </p:cNvSpPr>
          <p:nvPr/>
        </p:nvSpPr>
        <p:spPr>
          <a:xfrm>
            <a:off x="8077203" y="4917581"/>
            <a:ext cx="3657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Interaction throttling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9C318B-1803-4436-842F-C8516633D3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C2DEEF"/>
              </a:clrFrom>
              <a:clrTo>
                <a:srgbClr val="C2DE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34" y="2238313"/>
            <a:ext cx="4537308" cy="238137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5A231F-5D2E-4CF5-9538-703DB3904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797" y="2540793"/>
            <a:ext cx="1776412" cy="177641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51DAB6D-55FB-493E-B163-C9970352B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0173" y="2031999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Important points in getting information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892" y="1978570"/>
            <a:ext cx="6835228" cy="4371430"/>
          </a:xfrm>
        </p:spPr>
        <p:txBody>
          <a:bodyPr anchor="t"/>
          <a:lstStyle/>
          <a:p>
            <a:pPr marL="0" indent="0">
              <a:buNone/>
            </a:pPr>
            <a:r>
              <a:rPr lang="en-PH" sz="2400" b="1" dirty="0">
                <a:latin typeface="+mn-lt"/>
                <a:ea typeface="Roboto Light" panose="02000000000000000000" pitchFamily="2" charset="0"/>
              </a:rPr>
              <a:t>Selenium - </a:t>
            </a:r>
            <a:r>
              <a:rPr lang="en-US" sz="2400" b="1" dirty="0">
                <a:latin typeface="+mn-lt"/>
                <a:ea typeface="Roboto Light" panose="02000000000000000000" pitchFamily="2" charset="0"/>
              </a:rPr>
              <a:t>a free automated testing suite for web applications across different browsers and platforms.</a:t>
            </a:r>
          </a:p>
          <a:p>
            <a:pPr marL="0" indent="0">
              <a:buNone/>
            </a:pP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Xpath</a:t>
            </a: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(XML Path Language) – use path expressions to select nodes in a web page</a:t>
            </a:r>
          </a:p>
          <a:p>
            <a:pPr marL="0" indent="0">
              <a:buNone/>
            </a:pP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Class Name -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used to define equal styles for elements with the same class name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A8F5591-F550-4068-BC7D-513448292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46" y="2393445"/>
            <a:ext cx="2463035" cy="24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Important points in getting information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892" y="1978570"/>
            <a:ext cx="6835228" cy="4371430"/>
          </a:xfrm>
        </p:spPr>
        <p:txBody>
          <a:bodyPr anchor="t"/>
          <a:lstStyle/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Selenium -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 free automated testing suite for web applications across different browsers and platforms.</a:t>
            </a:r>
          </a:p>
          <a:p>
            <a:pPr marL="0" indent="0">
              <a:buNone/>
            </a:pP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b="1" dirty="0" err="1">
                <a:latin typeface="+mn-lt"/>
                <a:ea typeface="Roboto Light" panose="02000000000000000000" pitchFamily="2" charset="0"/>
              </a:rPr>
              <a:t>Xpath</a:t>
            </a:r>
            <a:r>
              <a:rPr lang="en-PH" sz="2400" b="1" dirty="0">
                <a:latin typeface="+mn-lt"/>
                <a:ea typeface="Roboto Light" panose="02000000000000000000" pitchFamily="2" charset="0"/>
              </a:rPr>
              <a:t> (XML Path Language) – use path expressions to select nodes in a web page</a:t>
            </a:r>
          </a:p>
          <a:p>
            <a:pPr marL="0" indent="0">
              <a:buNone/>
            </a:pP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Class Name -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used to define equal styles for elements with the same class name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59D7A4-C91F-4197-8111-4C81CDBE8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80" y="2828882"/>
            <a:ext cx="4391533" cy="205304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4D59EB-1EBE-43F1-9D27-F0C9959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42" y="6461450"/>
            <a:ext cx="11782578" cy="365125"/>
          </a:xfrm>
        </p:spPr>
        <p:txBody>
          <a:bodyPr anchor="b"/>
          <a:lstStyle/>
          <a:p>
            <a:pPr algn="l"/>
            <a:r>
              <a:rPr lang="en-PH" dirty="0"/>
              <a:t>Source: Definition taken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94301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Important points in getting information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892" y="1978570"/>
            <a:ext cx="6835228" cy="4371430"/>
          </a:xfrm>
        </p:spPr>
        <p:txBody>
          <a:bodyPr anchor="t"/>
          <a:lstStyle/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Selenium -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a free automated testing suite for web applications across different browsers and platforms.</a:t>
            </a:r>
          </a:p>
          <a:p>
            <a:pPr marL="0" indent="0">
              <a:buNone/>
            </a:pP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Xpath</a:t>
            </a: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 (XML Path Language) – use path expressions to select nodes in a web page</a:t>
            </a:r>
          </a:p>
          <a:p>
            <a:pPr marL="0" indent="0">
              <a:buNone/>
            </a:pP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b="1" dirty="0">
                <a:latin typeface="+mn-lt"/>
                <a:ea typeface="Roboto Light" panose="02000000000000000000" pitchFamily="2" charset="0"/>
              </a:rPr>
              <a:t>Class Name - </a:t>
            </a:r>
            <a:r>
              <a:rPr lang="en-US" sz="2400" b="1" dirty="0">
                <a:latin typeface="+mn-lt"/>
                <a:ea typeface="Roboto Light" panose="02000000000000000000" pitchFamily="2" charset="0"/>
              </a:rPr>
              <a:t>used to define equal styles for elements with the same class name</a:t>
            </a:r>
            <a:endParaRPr lang="en-PH" sz="2400" b="1" dirty="0">
              <a:latin typeface="+mn-lt"/>
              <a:ea typeface="Roboto Light" panose="020000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4D59EB-1EBE-43F1-9D27-F0C9959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42" y="6461450"/>
            <a:ext cx="11782578" cy="365125"/>
          </a:xfrm>
        </p:spPr>
        <p:txBody>
          <a:bodyPr anchor="b"/>
          <a:lstStyle/>
          <a:p>
            <a:pPr algn="l"/>
            <a:r>
              <a:rPr lang="en-PH" dirty="0"/>
              <a:t>Source: Definition taken from W3Schools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9A84527-F28A-4F5E-B505-EABD23DE8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0866"/>
            <a:ext cx="4930279" cy="23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Today’s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81D2A4-8CF8-47F5-B180-C2D0D266F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601240"/>
              </p:ext>
            </p:extLst>
          </p:nvPr>
        </p:nvGraphicFramePr>
        <p:xfrm>
          <a:off x="914400" y="2191614"/>
          <a:ext cx="10363200" cy="3078480"/>
        </p:xfrm>
        <a:graphic>
          <a:graphicData uri="http://schemas.openxmlformats.org/drawingml/2006/table">
            <a:tbl>
              <a:tblPr firstRow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201447336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60399198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2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Commands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2800" dirty="0"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Description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1173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find_element_by_xpath</a:t>
                      </a:r>
                      <a:endParaRPr lang="en-PH" sz="20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18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Allows you to go to the specific location of an element i.e., address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7587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find_element_by_class_name</a:t>
                      </a:r>
                      <a:endParaRPr lang="en-PH" sz="20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18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Returns the first element with the matching class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82973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00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find_elements_by_class_name</a:t>
                      </a:r>
                      <a:endParaRPr lang="en-PH" sz="20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18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Returns all the elements that fall under that class name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0595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2000" dirty="0" err="1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find_element_by_tag_name</a:t>
                      </a:r>
                      <a:endParaRPr lang="en-PH" sz="2000" dirty="0">
                        <a:latin typeface="Roboto Light" panose="02000000000000000000" pitchFamily="2" charset="0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Open Sans Light"/>
                        </a:defRPr>
                      </a:lvl9pPr>
                    </a:lstStyle>
                    <a:p>
                      <a:r>
                        <a:rPr lang="en-PH" sz="18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Locates the information based on its tag name (&lt;div&gt;, &lt;h1&gt;, etc.)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3C6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152119"/>
                  </a:ext>
                </a:extLst>
              </a:tr>
            </a:tbl>
          </a:graphicData>
        </a:graphic>
      </p:graphicFrame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32BE27-C95A-4115-946D-A434774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42" y="6461450"/>
            <a:ext cx="11782578" cy="365125"/>
          </a:xfrm>
        </p:spPr>
        <p:txBody>
          <a:bodyPr anchor="b"/>
          <a:lstStyle/>
          <a:p>
            <a:pPr algn="l"/>
            <a:r>
              <a:rPr lang="en-PH" dirty="0"/>
              <a:t>Source: for more locating elements go to https://selenium-python.readthedocs.io/locating-elements.html</a:t>
            </a:r>
          </a:p>
        </p:txBody>
      </p:sp>
    </p:spTree>
    <p:extLst>
      <p:ext uri="{BB962C8B-B14F-4D97-AF65-F5344CB8AC3E}">
        <p14:creationId xmlns:p14="http://schemas.microsoft.com/office/powerpoint/2010/main" val="324766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A662-55CE-4D22-B661-CD304C42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3AD1-3E94-434F-82B9-7B6F99DE9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03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8FA6-D2EF-4E0D-A62F-EB4DAF70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Data Analysis?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A0B4E8-99C5-4A5B-ADA6-7DA6DFDE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918607"/>
            <a:ext cx="7629525" cy="354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D95AA-CA76-49CF-A926-3B20DEA7E98A}"/>
              </a:ext>
            </a:extLst>
          </p:cNvPr>
          <p:cNvSpPr txBox="1"/>
          <p:nvPr/>
        </p:nvSpPr>
        <p:spPr>
          <a:xfrm>
            <a:off x="10618237" y="250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H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DA7801-B942-49A9-A01A-26B42F28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6027245"/>
            <a:ext cx="9753600" cy="465630"/>
          </a:xfrm>
        </p:spPr>
        <p:txBody>
          <a:bodyPr/>
          <a:lstStyle/>
          <a:p>
            <a:pPr marL="0" indent="0" algn="ctr">
              <a:buNone/>
            </a:pPr>
            <a:r>
              <a:rPr lang="en-PH" sz="2000" dirty="0"/>
              <a:t>It is the process of evaluating data in order to get insights and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2398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FE7E2-AA1A-4FFA-A265-9FE869F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Preparations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43E31-8215-4642-9842-2097DA8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Download </a:t>
            </a:r>
            <a:r>
              <a:rPr lang="en-PH" dirty="0" err="1"/>
              <a:t>chromedriver</a:t>
            </a:r>
            <a:r>
              <a:rPr lang="en-PH" dirty="0"/>
              <a:t> at </a:t>
            </a:r>
            <a:r>
              <a:rPr lang="en-PH" dirty="0">
                <a:hlinkClick r:id="rId2"/>
              </a:rPr>
              <a:t>https://sites.google.com/a/chromium.org/chromedriver/downloads</a:t>
            </a:r>
            <a:endParaRPr lang="en-PH" dirty="0"/>
          </a:p>
          <a:p>
            <a:r>
              <a:rPr lang="en-PH" dirty="0"/>
              <a:t>Make sure your </a:t>
            </a:r>
            <a:r>
              <a:rPr lang="en-PH" dirty="0" err="1"/>
              <a:t>chromedriver</a:t>
            </a:r>
            <a:r>
              <a:rPr lang="en-PH" dirty="0"/>
              <a:t> matches the version of your Chrome browser</a:t>
            </a:r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B43D7-093A-4A19-AC1E-5A7D8DDA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07" y="4311650"/>
            <a:ext cx="82010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8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Exercise 1: Scrape a Wikipedia Article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EC40C09-3E0D-4EA4-A8DA-22A496FAE741}"/>
              </a:ext>
            </a:extLst>
          </p:cNvPr>
          <p:cNvSpPr txBox="1">
            <a:spLocks/>
          </p:cNvSpPr>
          <p:nvPr/>
        </p:nvSpPr>
        <p:spPr>
          <a:xfrm>
            <a:off x="838200" y="1812608"/>
            <a:ext cx="1010412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1: Fill out the URL inside </a:t>
            </a:r>
            <a:r>
              <a:rPr lang="en-PH" sz="2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browser.get</a:t>
            </a: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(‘…’)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2: Head over to </a:t>
            </a: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https://en.wikipedia.org/wiki/Dota_2</a:t>
            </a:r>
            <a:endParaRPr lang="en-PH" sz="2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3: Get the details from the top right box</a:t>
            </a:r>
          </a:p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BONUS: Save the details into a csv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8E1E-6120-4BC2-9521-B1140A51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44" y="2680971"/>
            <a:ext cx="2394936" cy="39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2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Exercise 2: Scrape Comments from this Tweet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EC40C09-3E0D-4EA4-A8DA-22A496FAE741}"/>
              </a:ext>
            </a:extLst>
          </p:cNvPr>
          <p:cNvSpPr txBox="1">
            <a:spLocks/>
          </p:cNvSpPr>
          <p:nvPr/>
        </p:nvSpPr>
        <p:spPr>
          <a:xfrm>
            <a:off x="838200" y="1812608"/>
            <a:ext cx="1010412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1: Go to this link https://twitter.com/Bulbapedia/status/1156414180393717761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2: Get the username, date, and comment</a:t>
            </a:r>
          </a:p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3: Save it in a csv file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7C2D0E-9DA3-401B-B1A2-5C56BB22B176}"/>
              </a:ext>
            </a:extLst>
          </p:cNvPr>
          <p:cNvGrpSpPr/>
          <p:nvPr/>
        </p:nvGrpSpPr>
        <p:grpSpPr>
          <a:xfrm>
            <a:off x="7134225" y="2593342"/>
            <a:ext cx="5057775" cy="1333500"/>
            <a:chOff x="6296025" y="3138172"/>
            <a:chExt cx="5057775" cy="1333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F409A2-C4A0-4F2D-AC41-3563AC6E8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025" y="3138172"/>
              <a:ext cx="5057775" cy="13335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873B1D-D68D-4A5C-8112-1F1F20FCC82B}"/>
                </a:ext>
              </a:extLst>
            </p:cNvPr>
            <p:cNvSpPr/>
            <p:nvPr/>
          </p:nvSpPr>
          <p:spPr>
            <a:xfrm>
              <a:off x="10485120" y="3224533"/>
              <a:ext cx="548640" cy="20446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CC225E-8657-4D90-B97E-D82AE2D245E2}"/>
                </a:ext>
              </a:extLst>
            </p:cNvPr>
            <p:cNvSpPr/>
            <p:nvPr/>
          </p:nvSpPr>
          <p:spPr>
            <a:xfrm>
              <a:off x="9265920" y="3234693"/>
              <a:ext cx="1168400" cy="19430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3886C-7A4E-44E6-AE4E-F19F111FB25F}"/>
                </a:ext>
              </a:extLst>
            </p:cNvPr>
            <p:cNvSpPr/>
            <p:nvPr/>
          </p:nvSpPr>
          <p:spPr>
            <a:xfrm>
              <a:off x="7061200" y="3799843"/>
              <a:ext cx="2540000" cy="19430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421B1F-7B41-4439-8977-5FFBF140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475"/>
          <a:stretch/>
        </p:blipFill>
        <p:spPr>
          <a:xfrm>
            <a:off x="604344" y="4238358"/>
            <a:ext cx="10983311" cy="26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1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Homework: Scrape Philippine News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EC40C09-3E0D-4EA4-A8DA-22A496FAE741}"/>
              </a:ext>
            </a:extLst>
          </p:cNvPr>
          <p:cNvSpPr txBox="1">
            <a:spLocks/>
          </p:cNvSpPr>
          <p:nvPr/>
        </p:nvSpPr>
        <p:spPr>
          <a:xfrm>
            <a:off x="838200" y="1812608"/>
            <a:ext cx="10104120" cy="1325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1: Go to this specific Google News topic (</a:t>
            </a: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link</a:t>
            </a: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Step 2: Get the titles and links to the top covering articles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Example below. Articles may differ.</a:t>
            </a:r>
            <a:endParaRPr lang="en-PH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457200" lvl="1" indent="0">
              <a:buNone/>
            </a:pPr>
            <a:endParaRPr lang="en-PH" sz="20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9AB46-3466-4B8D-B7DF-4FC0BBB33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6851"/>
            <a:ext cx="12192000" cy="35511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47D141-56E1-4C19-B419-74B16DA7C58F}"/>
              </a:ext>
            </a:extLst>
          </p:cNvPr>
          <p:cNvSpPr/>
          <p:nvPr/>
        </p:nvSpPr>
        <p:spPr>
          <a:xfrm>
            <a:off x="6197600" y="4419600"/>
            <a:ext cx="4531360" cy="5181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931E2-AF55-43F1-A9C3-00CC14E2948A}"/>
              </a:ext>
            </a:extLst>
          </p:cNvPr>
          <p:cNvSpPr/>
          <p:nvPr/>
        </p:nvSpPr>
        <p:spPr>
          <a:xfrm>
            <a:off x="6197600" y="5745480"/>
            <a:ext cx="4531360" cy="3355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213B28-FB11-44FE-8162-3D7DC8312639}"/>
              </a:ext>
            </a:extLst>
          </p:cNvPr>
          <p:cNvSpPr/>
          <p:nvPr/>
        </p:nvSpPr>
        <p:spPr>
          <a:xfrm>
            <a:off x="203200" y="4368800"/>
            <a:ext cx="4531360" cy="5181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8F5FA-449A-4B22-8FA9-8D499A2549C5}"/>
              </a:ext>
            </a:extLst>
          </p:cNvPr>
          <p:cNvSpPr/>
          <p:nvPr/>
        </p:nvSpPr>
        <p:spPr>
          <a:xfrm>
            <a:off x="203200" y="5740514"/>
            <a:ext cx="4531360" cy="3355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019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8FA6-D2EF-4E0D-A62F-EB4DAF70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Analysis is a combination of 2 major things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E0931-DBD6-41CE-B183-02B1A9715965}"/>
              </a:ext>
            </a:extLst>
          </p:cNvPr>
          <p:cNvSpPr txBox="1"/>
          <p:nvPr/>
        </p:nvSpPr>
        <p:spPr>
          <a:xfrm>
            <a:off x="2124484" y="5969655"/>
            <a:ext cx="1952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Computers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0ED97-1448-419D-B3D4-004811F663C6}"/>
              </a:ext>
            </a:extLst>
          </p:cNvPr>
          <p:cNvSpPr txBox="1"/>
          <p:nvPr/>
        </p:nvSpPr>
        <p:spPr>
          <a:xfrm>
            <a:off x="8061903" y="5969655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800" b="1" dirty="0"/>
              <a:t>Statistics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DBDA464-B2ED-49DF-94BB-2269A46EC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6432" y="2326154"/>
            <a:ext cx="3282082" cy="328208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647D722-28AB-4E52-9E82-5CC71DDF9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285" y="2052106"/>
            <a:ext cx="3556129" cy="35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28E2-F32B-400F-A5AF-EBC415E3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Statistics used to rely on a sample size to represent the majority</a:t>
            </a:r>
          </a:p>
        </p:txBody>
      </p:sp>
      <p:pic>
        <p:nvPicPr>
          <p:cNvPr id="5" name="Content Placeholder 4" descr="Two people sitting at a desk&#10;&#10;Description automatically generated">
            <a:extLst>
              <a:ext uri="{FF2B5EF4-FFF2-40B4-BE49-F238E27FC236}">
                <a16:creationId xmlns:a16="http://schemas.microsoft.com/office/drawing/2014/main" id="{5299EB11-2094-4F24-AE94-8BB4DB784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14" y="2274148"/>
            <a:ext cx="6894786" cy="38366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8421D-1311-4B74-B830-72AF00238A7E}"/>
              </a:ext>
            </a:extLst>
          </p:cNvPr>
          <p:cNvSpPr txBox="1"/>
          <p:nvPr/>
        </p:nvSpPr>
        <p:spPr>
          <a:xfrm>
            <a:off x="388884" y="2564524"/>
            <a:ext cx="4708634" cy="32582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dirty="0"/>
              <a:t>Grab someone who has met your criteria.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dirty="0"/>
              <a:t>Ask them your questions.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dirty="0"/>
              <a:t>Pay them a reward.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dirty="0"/>
              <a:t>Get enough people to take the survey (usually around 30 to a 100).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PH" dirty="0"/>
              <a:t>Crunch the numbers and get some insights.</a:t>
            </a:r>
          </a:p>
        </p:txBody>
      </p:sp>
    </p:spTree>
    <p:extLst>
      <p:ext uri="{BB962C8B-B14F-4D97-AF65-F5344CB8AC3E}">
        <p14:creationId xmlns:p14="http://schemas.microsoft.com/office/powerpoint/2010/main" val="128622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What about in my context?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06" y="3663087"/>
            <a:ext cx="3226676" cy="465630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/r/</a:t>
            </a:r>
            <a:r>
              <a:rPr lang="en-PH" dirty="0" err="1"/>
              <a:t>dataisbeautiful</a:t>
            </a:r>
            <a:endParaRPr lang="en-PH" dirty="0"/>
          </a:p>
        </p:txBody>
      </p:sp>
      <p:pic>
        <p:nvPicPr>
          <p:cNvPr id="1026" name="Picture 2" descr="Image result for reddit logo">
            <a:extLst>
              <a:ext uri="{FF2B5EF4-FFF2-40B4-BE49-F238E27FC236}">
                <a16:creationId xmlns:a16="http://schemas.microsoft.com/office/drawing/2014/main" id="{0AC779E8-0058-4BB9-BF48-1067B7F2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5" y="3534407"/>
            <a:ext cx="722991" cy="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3BBCB-1F1C-4B00-AB77-9A3687C9C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83" y="1465372"/>
            <a:ext cx="7320127" cy="4858735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6C182D5-CEEA-438D-A0DD-37A3982B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42" y="6461450"/>
            <a:ext cx="11782578" cy="365125"/>
          </a:xfrm>
        </p:spPr>
        <p:txBody>
          <a:bodyPr anchor="b"/>
          <a:lstStyle/>
          <a:p>
            <a:pPr algn="l"/>
            <a:r>
              <a:rPr lang="en-PH" dirty="0"/>
              <a:t>Source: https://www.reddit.com/r/dataisbeautiful/comments/8wmdyf/oc_percent_of_air_per_bag_of_chips/</a:t>
            </a:r>
          </a:p>
        </p:txBody>
      </p:sp>
    </p:spTree>
    <p:extLst>
      <p:ext uri="{BB962C8B-B14F-4D97-AF65-F5344CB8AC3E}">
        <p14:creationId xmlns:p14="http://schemas.microsoft.com/office/powerpoint/2010/main" val="151437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What about in my context?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206" y="3663087"/>
            <a:ext cx="3226676" cy="465630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/r/</a:t>
            </a:r>
            <a:r>
              <a:rPr lang="en-PH" dirty="0" err="1"/>
              <a:t>dataisbeautiful</a:t>
            </a:r>
            <a:endParaRPr lang="en-PH" dirty="0"/>
          </a:p>
        </p:txBody>
      </p:sp>
      <p:pic>
        <p:nvPicPr>
          <p:cNvPr id="1026" name="Picture 2" descr="Image result for reddit logo">
            <a:extLst>
              <a:ext uri="{FF2B5EF4-FFF2-40B4-BE49-F238E27FC236}">
                <a16:creationId xmlns:a16="http://schemas.microsoft.com/office/drawing/2014/main" id="{0AC779E8-0058-4BB9-BF48-1067B7F2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5" y="3534407"/>
            <a:ext cx="722991" cy="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FB460-0A07-4698-A785-F18274ECA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0" y="1905423"/>
            <a:ext cx="8245350" cy="398095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BAEE1A8-C15D-4C36-93F7-F61400D1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42" y="6461450"/>
            <a:ext cx="11782578" cy="365125"/>
          </a:xfrm>
        </p:spPr>
        <p:txBody>
          <a:bodyPr anchor="b"/>
          <a:lstStyle/>
          <a:p>
            <a:pPr algn="l"/>
            <a:r>
              <a:rPr lang="en-PH" dirty="0"/>
              <a:t>Source: https://www.reddit.com/r/dataisbeautiful/comments/889zik/asking_100_people_for_a_random_number_from_1_to/</a:t>
            </a:r>
          </a:p>
        </p:txBody>
      </p:sp>
    </p:spTree>
    <p:extLst>
      <p:ext uri="{BB962C8B-B14F-4D97-AF65-F5344CB8AC3E}">
        <p14:creationId xmlns:p14="http://schemas.microsoft.com/office/powerpoint/2010/main" val="259587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Current state of the Philippines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BAEE1A8-C15D-4C36-93F7-F61400D1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42" y="6461450"/>
            <a:ext cx="11782578" cy="365125"/>
          </a:xfrm>
        </p:spPr>
        <p:txBody>
          <a:bodyPr anchor="b"/>
          <a:lstStyle/>
          <a:p>
            <a:pPr algn="l"/>
            <a:r>
              <a:rPr lang="en-PH" dirty="0"/>
              <a:t>Source: Rudy H. Tan, PhD and Lourdes A Tan, </a:t>
            </a:r>
            <a:r>
              <a:rPr lang="en-US" dirty="0"/>
              <a:t>Need For B.S. Data Science Degree Program In The Philippines, Accessed Aug 11, 2019</a:t>
            </a:r>
          </a:p>
          <a:p>
            <a:pPr algn="l"/>
            <a:r>
              <a:rPr lang="en-PH" dirty="0"/>
              <a:t>https://psa.gov.ph/sites/default/files/Session%203-8%20Need%20for%20B.S.%20Data%20Science%20Degree%20Program.pdf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C4557C-AD01-48E4-B8E5-695EB1762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71" y="2658373"/>
            <a:ext cx="1797268" cy="446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A7FEB-2B36-4B2D-A35A-65400E64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7385"/>
            <a:ext cx="6466540" cy="3420243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FEF2272-E3DF-464B-8F7A-90DB13D60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345" y="4647801"/>
            <a:ext cx="1797268" cy="514365"/>
          </a:xfrm>
          <a:prstGeom prst="rect">
            <a:avLst/>
          </a:prstGeom>
        </p:spPr>
      </p:pic>
      <p:pic>
        <p:nvPicPr>
          <p:cNvPr id="2050" name="Picture 2" descr="Image result for ftw foundation">
            <a:extLst>
              <a:ext uri="{FF2B5EF4-FFF2-40B4-BE49-F238E27FC236}">
                <a16:creationId xmlns:a16="http://schemas.microsoft.com/office/drawing/2014/main" id="{1BF3404D-F2AD-45BA-8236-8B46072FB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40" y="3746717"/>
            <a:ext cx="1291574" cy="129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9FF351D-D5E6-47F4-8842-287667A9F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073" y="5164087"/>
            <a:ext cx="2108727" cy="1107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122FCC-C664-4742-AA06-A076FDA059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3108" y="3687654"/>
            <a:ext cx="2276475" cy="704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B482D-A3FF-4DA8-9F1E-CDDC7D0F8C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17994" r="-1632" b="22793"/>
          <a:stretch/>
        </p:blipFill>
        <p:spPr>
          <a:xfrm>
            <a:off x="6822409" y="3120767"/>
            <a:ext cx="2113652" cy="716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2969F6-50B5-4F6C-A332-CE26B614DF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2924" y="2916071"/>
            <a:ext cx="1952625" cy="752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751EBC-384D-456D-86B2-DAA8F0B738B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3" t="23859" r="11838" b="24121"/>
          <a:stretch/>
        </p:blipFill>
        <p:spPr>
          <a:xfrm>
            <a:off x="7227087" y="1758523"/>
            <a:ext cx="2017986" cy="7101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FECCAF-F03E-4892-BFD1-2178793541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20" y="4904983"/>
            <a:ext cx="2099453" cy="5143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6D6E68-CA92-4BB4-BEA1-8E358E7BC5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9886" y="5606206"/>
            <a:ext cx="2171487" cy="616166"/>
          </a:xfrm>
          <a:prstGeom prst="rect">
            <a:avLst/>
          </a:prstGeom>
        </p:spPr>
      </p:pic>
      <p:pic>
        <p:nvPicPr>
          <p:cNvPr id="2052" name="Picture 4" descr="Image result for shoppee">
            <a:extLst>
              <a:ext uri="{FF2B5EF4-FFF2-40B4-BE49-F238E27FC236}">
                <a16:creationId xmlns:a16="http://schemas.microsoft.com/office/drawing/2014/main" id="{768B5C01-51E1-4B67-B093-C233052D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21" y="1709796"/>
            <a:ext cx="1946872" cy="10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B334-05CF-467C-AD31-5D0E7EE2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/>
              <a:t>ACTIVITY: What about in my context?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0F114A-EAD7-4242-9CCF-88F25301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2380825"/>
            <a:ext cx="4750675" cy="2884858"/>
          </a:xfrm>
        </p:spPr>
        <p:txBody>
          <a:bodyPr anchor="ctr"/>
          <a:lstStyle/>
          <a:p>
            <a:pPr marL="0" indent="0">
              <a:buNone/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Map out a graph showing the relationship of…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Sleep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Playing games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Studying time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PH" sz="2400" dirty="0">
                <a:latin typeface="Roboto Light" panose="02000000000000000000" pitchFamily="2" charset="0"/>
                <a:ea typeface="Roboto Light" panose="02000000000000000000" pitchFamily="2" charset="0"/>
              </a:rPr>
              <a:t>Grades</a:t>
            </a:r>
          </a:p>
        </p:txBody>
      </p:sp>
    </p:spTree>
    <p:extLst>
      <p:ext uri="{BB962C8B-B14F-4D97-AF65-F5344CB8AC3E}">
        <p14:creationId xmlns:p14="http://schemas.microsoft.com/office/powerpoint/2010/main" val="102283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A662-55CE-4D22-B661-CD304C42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Science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3AD1-3E94-434F-82B9-7B6F99DE9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61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to Black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1003</Words>
  <Application>Microsoft Office PowerPoint</Application>
  <PresentationFormat>Widescreen</PresentationFormat>
  <Paragraphs>153</Paragraphs>
  <Slides>23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Roboto</vt:lpstr>
      <vt:lpstr>Roboto Black</vt:lpstr>
      <vt:lpstr>Roboto Light</vt:lpstr>
      <vt:lpstr>Office Theme</vt:lpstr>
      <vt:lpstr>Data Analysis Demo</vt:lpstr>
      <vt:lpstr>What is Data Analysis?</vt:lpstr>
      <vt:lpstr>Data Analysis is a combination of 2 major things</vt:lpstr>
      <vt:lpstr>Statistics used to rely on a sample size to represent the majority</vt:lpstr>
      <vt:lpstr>What about in my context?</vt:lpstr>
      <vt:lpstr>What about in my context?</vt:lpstr>
      <vt:lpstr>Current state of the Philippines</vt:lpstr>
      <vt:lpstr>ACTIVITY: What about in my context?</vt:lpstr>
      <vt:lpstr>Data Science Process</vt:lpstr>
      <vt:lpstr>The data science process</vt:lpstr>
      <vt:lpstr>Coverage for today</vt:lpstr>
      <vt:lpstr>Different sources to get data</vt:lpstr>
      <vt:lpstr>Scraping vs Crawling</vt:lpstr>
      <vt:lpstr>Ethics of web scraping</vt:lpstr>
      <vt:lpstr>Important points in getting information</vt:lpstr>
      <vt:lpstr>Important points in getting information</vt:lpstr>
      <vt:lpstr>Important points in getting information</vt:lpstr>
      <vt:lpstr>Today’s Commands</vt:lpstr>
      <vt:lpstr>Exercises</vt:lpstr>
      <vt:lpstr>Preparations</vt:lpstr>
      <vt:lpstr>Exercise 1: Scrape a Wikipedia Article</vt:lpstr>
      <vt:lpstr>Exercise 2: Scrape Comments from this Tweet</vt:lpstr>
      <vt:lpstr>Homework: Scrape Philippine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Elyse Go</dc:creator>
  <cp:lastModifiedBy>Elyse Go</cp:lastModifiedBy>
  <cp:revision>44</cp:revision>
  <dcterms:created xsi:type="dcterms:W3CDTF">2019-08-11T08:32:07Z</dcterms:created>
  <dcterms:modified xsi:type="dcterms:W3CDTF">2019-08-13T10:31:19Z</dcterms:modified>
</cp:coreProperties>
</file>