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/>
    <p:restoredTop sz="94652"/>
  </p:normalViewPr>
  <p:slideViewPr>
    <p:cSldViewPr snapToGrid="0" snapToObjects="1">
      <p:cViewPr>
        <p:scale>
          <a:sx n="59" d="100"/>
          <a:sy n="59" d="100"/>
        </p:scale>
        <p:origin x="24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3629C-AEE7-234A-B654-9A8E73DABAE8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FBC0-7DCB-324D-A96D-EEB703257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64877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385538" y="-949569"/>
            <a:ext cx="2567354" cy="175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041467" cy="6858001"/>
            <a:chOff x="0" y="0"/>
            <a:chExt cx="10041467" cy="6858001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0"/>
              <a:ext cx="10041467" cy="5860562"/>
              <a:chOff x="0" y="0"/>
              <a:chExt cx="10041467" cy="586056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44062"/>
                <a:ext cx="5956300" cy="50165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0041467" cy="844062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300" y="807590"/>
              <a:ext cx="4085167" cy="60504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60563"/>
              <a:ext cx="5956300" cy="997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/>
          <a:stretch/>
        </p:blipFill>
        <p:spPr>
          <a:xfrm>
            <a:off x="-1981201" y="0"/>
            <a:ext cx="10447867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7" y="0"/>
            <a:ext cx="3725333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49143" y="-870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3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Dippold, Daniel</dc:creator>
  <cp:lastModifiedBy>Dippold, Daniel</cp:lastModifiedBy>
  <cp:revision>9</cp:revision>
  <dcterms:created xsi:type="dcterms:W3CDTF">2019-11-20T10:24:39Z</dcterms:created>
  <dcterms:modified xsi:type="dcterms:W3CDTF">2019-11-21T14:44:55Z</dcterms:modified>
</cp:coreProperties>
</file>