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4A14-797C-4361-9116-694551D3886E}" type="datetimeFigureOut">
              <a:rPr kumimoji="1" lang="ja-JP" altLang="en-US" smtClean="0"/>
              <a:t>2020/8/14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9259E-158E-4BDE-918F-50EB47335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457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4A14-797C-4361-9116-694551D3886E}" type="datetimeFigureOut">
              <a:rPr kumimoji="1" lang="ja-JP" altLang="en-US" smtClean="0"/>
              <a:t>2020/8/14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9259E-158E-4BDE-918F-50EB47335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6430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4A14-797C-4361-9116-694551D3886E}" type="datetimeFigureOut">
              <a:rPr kumimoji="1" lang="ja-JP" altLang="en-US" smtClean="0"/>
              <a:t>2020/8/14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9259E-158E-4BDE-918F-50EB47335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030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4A14-797C-4361-9116-694551D3886E}" type="datetimeFigureOut">
              <a:rPr kumimoji="1" lang="ja-JP" altLang="en-US" smtClean="0"/>
              <a:t>2020/8/14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9259E-158E-4BDE-918F-50EB47335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6863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4A14-797C-4361-9116-694551D3886E}" type="datetimeFigureOut">
              <a:rPr kumimoji="1" lang="ja-JP" altLang="en-US" smtClean="0"/>
              <a:t>2020/8/14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9259E-158E-4BDE-918F-50EB47335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8616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4A14-797C-4361-9116-694551D3886E}" type="datetimeFigureOut">
              <a:rPr kumimoji="1" lang="ja-JP" altLang="en-US" smtClean="0"/>
              <a:t>2020/8/14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9259E-158E-4BDE-918F-50EB47335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882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4A14-797C-4361-9116-694551D3886E}" type="datetimeFigureOut">
              <a:rPr kumimoji="1" lang="ja-JP" altLang="en-US" smtClean="0"/>
              <a:t>2020/8/14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9259E-158E-4BDE-918F-50EB47335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7422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4A14-797C-4361-9116-694551D3886E}" type="datetimeFigureOut">
              <a:rPr kumimoji="1" lang="ja-JP" altLang="en-US" smtClean="0"/>
              <a:t>2020/8/14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9259E-158E-4BDE-918F-50EB47335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7245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4A14-797C-4361-9116-694551D3886E}" type="datetimeFigureOut">
              <a:rPr kumimoji="1" lang="ja-JP" altLang="en-US" smtClean="0"/>
              <a:t>2020/8/14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9259E-158E-4BDE-918F-50EB47335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6016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4A14-797C-4361-9116-694551D3886E}" type="datetimeFigureOut">
              <a:rPr kumimoji="1" lang="ja-JP" altLang="en-US" smtClean="0"/>
              <a:t>2020/8/14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9259E-158E-4BDE-918F-50EB47335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7483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4A14-797C-4361-9116-694551D3886E}" type="datetimeFigureOut">
              <a:rPr kumimoji="1" lang="ja-JP" altLang="en-US" smtClean="0"/>
              <a:t>2020/8/14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9259E-158E-4BDE-918F-50EB47335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650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4A14-797C-4361-9116-694551D3886E}" type="datetimeFigureOut">
              <a:rPr kumimoji="1" lang="ja-JP" altLang="en-US" smtClean="0"/>
              <a:t>2020/8/14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9259E-158E-4BDE-918F-50EB47335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7667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4A14-797C-4361-9116-694551D3886E}" type="datetimeFigureOut">
              <a:rPr kumimoji="1" lang="ja-JP" altLang="en-US" smtClean="0"/>
              <a:t>2020/8/14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9259E-158E-4BDE-918F-50EB47335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466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4A14-797C-4361-9116-694551D3886E}" type="datetimeFigureOut">
              <a:rPr kumimoji="1" lang="ja-JP" altLang="en-US" smtClean="0"/>
              <a:t>2020/8/14</a:t>
            </a:fld>
            <a:endParaRPr kumimoji="1" lang="ja-JP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9259E-158E-4BDE-918F-50EB47335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832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4A14-797C-4361-9116-694551D3886E}" type="datetimeFigureOut">
              <a:rPr kumimoji="1" lang="ja-JP" altLang="en-US" smtClean="0"/>
              <a:t>2020/8/14</a:t>
            </a:fld>
            <a:endParaRPr kumimoji="1" lang="ja-JP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9259E-158E-4BDE-918F-50EB47335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1619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4A14-797C-4361-9116-694551D3886E}" type="datetimeFigureOut">
              <a:rPr kumimoji="1" lang="ja-JP" altLang="en-US" smtClean="0"/>
              <a:t>2020/8/14</a:t>
            </a:fld>
            <a:endParaRPr kumimoji="1" lang="ja-JP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9259E-158E-4BDE-918F-50EB47335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673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4A14-797C-4361-9116-694551D3886E}" type="datetimeFigureOut">
              <a:rPr kumimoji="1" lang="ja-JP" altLang="en-US" smtClean="0"/>
              <a:t>2020/8/14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9259E-158E-4BDE-918F-50EB47335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7568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7ED4A14-797C-4361-9116-694551D3886E}" type="datetimeFigureOut">
              <a:rPr kumimoji="1" lang="ja-JP" altLang="en-US" smtClean="0"/>
              <a:t>2020/8/14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9259E-158E-4BDE-918F-50EB47335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2957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406D7296-8EBB-45DC-AE30-040666E49B59}"/>
              </a:ext>
            </a:extLst>
          </p:cNvPr>
          <p:cNvGrpSpPr/>
          <p:nvPr/>
        </p:nvGrpSpPr>
        <p:grpSpPr>
          <a:xfrm>
            <a:off x="172643" y="361949"/>
            <a:ext cx="588163" cy="588163"/>
            <a:chOff x="963218" y="1590674"/>
            <a:chExt cx="588163" cy="588163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14EA5B34-085D-4FE6-9853-20C668A9CE5B}"/>
                </a:ext>
              </a:extLst>
            </p:cNvPr>
            <p:cNvSpPr/>
            <p:nvPr/>
          </p:nvSpPr>
          <p:spPr>
            <a:xfrm>
              <a:off x="963218" y="1590674"/>
              <a:ext cx="588163" cy="5881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noFill/>
              </a:endParaRPr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4BC11B12-6C1D-45FA-9575-8001F5257896}"/>
                </a:ext>
              </a:extLst>
            </p:cNvPr>
            <p:cNvGrpSpPr/>
            <p:nvPr/>
          </p:nvGrpSpPr>
          <p:grpSpPr>
            <a:xfrm>
              <a:off x="1064353" y="1809750"/>
              <a:ext cx="385894" cy="180625"/>
              <a:chOff x="1166070" y="1761688"/>
              <a:chExt cx="385894" cy="209725"/>
            </a:xfrm>
          </p:grpSpPr>
          <p:cxnSp>
            <p:nvCxnSpPr>
              <p:cNvPr id="5" name="直線コネクタ 4">
                <a:extLst>
                  <a:ext uri="{FF2B5EF4-FFF2-40B4-BE49-F238E27FC236}">
                    <a16:creationId xmlns:a16="http://schemas.microsoft.com/office/drawing/2014/main" id="{573366B7-2ECF-4407-AFF6-7C63A24F912D}"/>
                  </a:ext>
                </a:extLst>
              </p:cNvPr>
              <p:cNvCxnSpPr/>
              <p:nvPr/>
            </p:nvCxnSpPr>
            <p:spPr>
              <a:xfrm>
                <a:off x="1166070" y="1761688"/>
                <a:ext cx="192947" cy="20972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コネクタ 5">
                <a:extLst>
                  <a:ext uri="{FF2B5EF4-FFF2-40B4-BE49-F238E27FC236}">
                    <a16:creationId xmlns:a16="http://schemas.microsoft.com/office/drawing/2014/main" id="{60FB9A6D-A5DF-47B3-810C-B1E365F26C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59017" y="1761688"/>
                <a:ext cx="192947" cy="20972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47231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">
  <a:themeElements>
    <a:clrScheme name="イオン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イオン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イオン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furaga furaga</dc:creator>
  <cp:lastModifiedBy>furaga furaga</cp:lastModifiedBy>
  <cp:revision>1</cp:revision>
  <dcterms:created xsi:type="dcterms:W3CDTF">2020-08-14T13:38:35Z</dcterms:created>
  <dcterms:modified xsi:type="dcterms:W3CDTF">2020-08-14T13:42:23Z</dcterms:modified>
</cp:coreProperties>
</file>