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45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43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030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6863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616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882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422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245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01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48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50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66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46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32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61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73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56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295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406D7296-8EBB-45DC-AE30-040666E49B59}"/>
              </a:ext>
            </a:extLst>
          </p:cNvPr>
          <p:cNvGrpSpPr/>
          <p:nvPr/>
        </p:nvGrpSpPr>
        <p:grpSpPr>
          <a:xfrm>
            <a:off x="172643" y="361949"/>
            <a:ext cx="588163" cy="588163"/>
            <a:chOff x="963218" y="1590674"/>
            <a:chExt cx="588163" cy="58816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14EA5B34-085D-4FE6-9853-20C668A9CE5B}"/>
                </a:ext>
              </a:extLst>
            </p:cNvPr>
            <p:cNvSpPr/>
            <p:nvPr/>
          </p:nvSpPr>
          <p:spPr>
            <a:xfrm>
              <a:off x="963218" y="1590674"/>
              <a:ext cx="588163" cy="5881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noFill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4BC11B12-6C1D-45FA-9575-8001F5257896}"/>
                </a:ext>
              </a:extLst>
            </p:cNvPr>
            <p:cNvGrpSpPr/>
            <p:nvPr/>
          </p:nvGrpSpPr>
          <p:grpSpPr>
            <a:xfrm>
              <a:off x="1064353" y="1809750"/>
              <a:ext cx="385894" cy="180625"/>
              <a:chOff x="1166070" y="1761688"/>
              <a:chExt cx="385894" cy="209725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573366B7-2ECF-4407-AFF6-7C63A24F912D}"/>
                  </a:ext>
                </a:extLst>
              </p:cNvPr>
              <p:cNvCxnSpPr/>
              <p:nvPr/>
            </p:nvCxnSpPr>
            <p:spPr>
              <a:xfrm>
                <a:off x="1166070" y="1761688"/>
                <a:ext cx="192947" cy="20972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60FB9A6D-A5DF-47B3-810C-B1E365F26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9017" y="1761688"/>
                <a:ext cx="192947" cy="20972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47231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イオン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furaga furaga</dc:creator>
  <cp:lastModifiedBy>furaga furaga</cp:lastModifiedBy>
  <cp:revision>3</cp:revision>
  <dcterms:created xsi:type="dcterms:W3CDTF">2020-08-14T13:38:35Z</dcterms:created>
  <dcterms:modified xsi:type="dcterms:W3CDTF">2020-08-14T14:46:41Z</dcterms:modified>
</cp:coreProperties>
</file>