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53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730-C030-44AE-9A8F-63727D9790FB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B45A-1A45-41B7-AFA3-AF36D1ECF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5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730-C030-44AE-9A8F-63727D9790FB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B45A-1A45-41B7-AFA3-AF36D1ECF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04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730-C030-44AE-9A8F-63727D9790FB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B45A-1A45-41B7-AFA3-AF36D1ECF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74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730-C030-44AE-9A8F-63727D9790FB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B45A-1A45-41B7-AFA3-AF36D1ECF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26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730-C030-44AE-9A8F-63727D9790FB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B45A-1A45-41B7-AFA3-AF36D1ECF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730-C030-44AE-9A8F-63727D9790FB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B45A-1A45-41B7-AFA3-AF36D1ECF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82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730-C030-44AE-9A8F-63727D9790FB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B45A-1A45-41B7-AFA3-AF36D1ECF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3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730-C030-44AE-9A8F-63727D9790FB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B45A-1A45-41B7-AFA3-AF36D1ECF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69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730-C030-44AE-9A8F-63727D9790FB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B45A-1A45-41B7-AFA3-AF36D1ECF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90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730-C030-44AE-9A8F-63727D9790FB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B45A-1A45-41B7-AFA3-AF36D1ECF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67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730-C030-44AE-9A8F-63727D9790FB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B45A-1A45-41B7-AFA3-AF36D1ECF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74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B730-C030-44AE-9A8F-63727D9790FB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B45A-1A45-41B7-AFA3-AF36D1ECF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グループ化 152"/>
          <p:cNvGrpSpPr/>
          <p:nvPr/>
        </p:nvGrpSpPr>
        <p:grpSpPr>
          <a:xfrm>
            <a:off x="7653413" y="580764"/>
            <a:ext cx="3744400" cy="7644210"/>
            <a:chOff x="7302911" y="1222258"/>
            <a:chExt cx="3510932" cy="7167585"/>
          </a:xfrm>
        </p:grpSpPr>
        <p:grpSp>
          <p:nvGrpSpPr>
            <p:cNvPr id="22" name="グループ化 21"/>
            <p:cNvGrpSpPr/>
            <p:nvPr/>
          </p:nvGrpSpPr>
          <p:grpSpPr>
            <a:xfrm rot="20457843">
              <a:off x="7302911" y="1222258"/>
              <a:ext cx="3417667" cy="3511979"/>
              <a:chOff x="1690661" y="440733"/>
              <a:chExt cx="4735463" cy="5399894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1690661" y="3137578"/>
                <a:ext cx="4735463" cy="2703049"/>
                <a:chOff x="249040" y="2906919"/>
                <a:chExt cx="4735463" cy="3164563"/>
              </a:xfrm>
            </p:grpSpPr>
            <p:sp>
              <p:nvSpPr>
                <p:cNvPr id="19" name="角丸四角形 18"/>
                <p:cNvSpPr/>
                <p:nvPr/>
              </p:nvSpPr>
              <p:spPr>
                <a:xfrm rot="5831063">
                  <a:off x="942665" y="2610056"/>
                  <a:ext cx="459466" cy="184671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角丸四角形 15"/>
                <p:cNvSpPr/>
                <p:nvPr/>
              </p:nvSpPr>
              <p:spPr>
                <a:xfrm rot="485135">
                  <a:off x="2555590" y="4627361"/>
                  <a:ext cx="459466" cy="1444121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角丸四角形 14"/>
                <p:cNvSpPr/>
                <p:nvPr/>
              </p:nvSpPr>
              <p:spPr>
                <a:xfrm rot="882192">
                  <a:off x="1692542" y="4640667"/>
                  <a:ext cx="459466" cy="12134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角丸四角形 16"/>
                <p:cNvSpPr/>
                <p:nvPr/>
              </p:nvSpPr>
              <p:spPr>
                <a:xfrm rot="4897905">
                  <a:off x="3831413" y="2589481"/>
                  <a:ext cx="459466" cy="184671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角丸四角形 13"/>
                <p:cNvSpPr/>
                <p:nvPr/>
              </p:nvSpPr>
              <p:spPr>
                <a:xfrm>
                  <a:off x="1841731" y="2906919"/>
                  <a:ext cx="1327156" cy="184671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" name="グループ化 20"/>
              <p:cNvGrpSpPr/>
              <p:nvPr/>
            </p:nvGrpSpPr>
            <p:grpSpPr>
              <a:xfrm>
                <a:off x="2118412" y="440733"/>
                <a:ext cx="3657035" cy="2773397"/>
                <a:chOff x="1210963" y="1046205"/>
                <a:chExt cx="2570205" cy="1949174"/>
              </a:xfrm>
            </p:grpSpPr>
            <p:sp>
              <p:nvSpPr>
                <p:cNvPr id="5" name="角丸四角形 4"/>
                <p:cNvSpPr/>
                <p:nvPr/>
              </p:nvSpPr>
              <p:spPr>
                <a:xfrm>
                  <a:off x="1952368" y="1046205"/>
                  <a:ext cx="1037968" cy="669610"/>
                </a:xfrm>
                <a:prstGeom prst="roundRect">
                  <a:avLst>
                    <a:gd name="adj" fmla="val 35237"/>
                  </a:avLst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角丸四角形 3"/>
                <p:cNvSpPr/>
                <p:nvPr/>
              </p:nvSpPr>
              <p:spPr>
                <a:xfrm>
                  <a:off x="1210963" y="1394935"/>
                  <a:ext cx="2570205" cy="16004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円/楕円 5"/>
                <p:cNvSpPr/>
                <p:nvPr/>
              </p:nvSpPr>
              <p:spPr>
                <a:xfrm>
                  <a:off x="1877945" y="1589562"/>
                  <a:ext cx="1236240" cy="12111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円/楕円 6"/>
                <p:cNvSpPr/>
                <p:nvPr/>
              </p:nvSpPr>
              <p:spPr>
                <a:xfrm>
                  <a:off x="2011951" y="1720852"/>
                  <a:ext cx="968228" cy="94860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1391489" y="1515762"/>
                  <a:ext cx="206652" cy="2024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円/楕円 10"/>
                <p:cNvSpPr/>
                <p:nvPr/>
              </p:nvSpPr>
              <p:spPr>
                <a:xfrm>
                  <a:off x="2119137" y="1832328"/>
                  <a:ext cx="772344" cy="7296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円/楕円 11"/>
                <p:cNvSpPr/>
                <p:nvPr/>
              </p:nvSpPr>
              <p:spPr>
                <a:xfrm>
                  <a:off x="2613829" y="2069786"/>
                  <a:ext cx="206531" cy="2120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3" name="グループ化 22"/>
            <p:cNvGrpSpPr/>
            <p:nvPr/>
          </p:nvGrpSpPr>
          <p:grpSpPr>
            <a:xfrm rot="20457843">
              <a:off x="7396176" y="4877864"/>
              <a:ext cx="3417667" cy="3511979"/>
              <a:chOff x="1690661" y="440733"/>
              <a:chExt cx="4735463" cy="5399894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1690661" y="3137578"/>
                <a:ext cx="4735463" cy="2703049"/>
                <a:chOff x="249040" y="2906919"/>
                <a:chExt cx="4735463" cy="3164563"/>
              </a:xfrm>
            </p:grpSpPr>
            <p:sp>
              <p:nvSpPr>
                <p:cNvPr id="33" name="角丸四角形 32"/>
                <p:cNvSpPr/>
                <p:nvPr/>
              </p:nvSpPr>
              <p:spPr>
                <a:xfrm rot="5831063">
                  <a:off x="942665" y="2610056"/>
                  <a:ext cx="459466" cy="184671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角丸四角形 33"/>
                <p:cNvSpPr/>
                <p:nvPr/>
              </p:nvSpPr>
              <p:spPr>
                <a:xfrm rot="485135">
                  <a:off x="2555590" y="4627361"/>
                  <a:ext cx="459466" cy="1444121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角丸四角形 34"/>
                <p:cNvSpPr/>
                <p:nvPr/>
              </p:nvSpPr>
              <p:spPr>
                <a:xfrm rot="882192">
                  <a:off x="1692542" y="4640667"/>
                  <a:ext cx="459466" cy="12134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角丸四角形 35"/>
                <p:cNvSpPr/>
                <p:nvPr/>
              </p:nvSpPr>
              <p:spPr>
                <a:xfrm rot="4897905">
                  <a:off x="3831413" y="2589481"/>
                  <a:ext cx="459466" cy="184671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角丸四角形 36"/>
                <p:cNvSpPr/>
                <p:nvPr/>
              </p:nvSpPr>
              <p:spPr>
                <a:xfrm>
                  <a:off x="1841731" y="2906919"/>
                  <a:ext cx="1327156" cy="184671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" name="グループ化 24"/>
              <p:cNvGrpSpPr/>
              <p:nvPr/>
            </p:nvGrpSpPr>
            <p:grpSpPr>
              <a:xfrm>
                <a:off x="2118412" y="440733"/>
                <a:ext cx="3657035" cy="2773397"/>
                <a:chOff x="1210963" y="1046205"/>
                <a:chExt cx="2570205" cy="1949174"/>
              </a:xfrm>
            </p:grpSpPr>
            <p:sp>
              <p:nvSpPr>
                <p:cNvPr id="26" name="角丸四角形 25"/>
                <p:cNvSpPr/>
                <p:nvPr/>
              </p:nvSpPr>
              <p:spPr>
                <a:xfrm>
                  <a:off x="1952368" y="1046205"/>
                  <a:ext cx="1037968" cy="669610"/>
                </a:xfrm>
                <a:prstGeom prst="roundRect">
                  <a:avLst>
                    <a:gd name="adj" fmla="val 35237"/>
                  </a:avLst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角丸四角形 26"/>
                <p:cNvSpPr/>
                <p:nvPr/>
              </p:nvSpPr>
              <p:spPr>
                <a:xfrm>
                  <a:off x="1210963" y="1394935"/>
                  <a:ext cx="2570205" cy="16004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1877945" y="1589562"/>
                  <a:ext cx="1236240" cy="12111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2011951" y="1720852"/>
                  <a:ext cx="968228" cy="94860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1391489" y="1515762"/>
                  <a:ext cx="206652" cy="2024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円/楕円 30"/>
                <p:cNvSpPr/>
                <p:nvPr/>
              </p:nvSpPr>
              <p:spPr>
                <a:xfrm>
                  <a:off x="2119137" y="1832328"/>
                  <a:ext cx="772344" cy="7296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円/楕円 31"/>
                <p:cNvSpPr/>
                <p:nvPr/>
              </p:nvSpPr>
              <p:spPr>
                <a:xfrm>
                  <a:off x="2613829" y="2069786"/>
                  <a:ext cx="206531" cy="2120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152" name="正方形/長方形 151"/>
          <p:cNvSpPr/>
          <p:nvPr/>
        </p:nvSpPr>
        <p:spPr>
          <a:xfrm>
            <a:off x="10085486" y="-2652894"/>
            <a:ext cx="11200938" cy="1250659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4" name="グループ化 153"/>
          <p:cNvGrpSpPr/>
          <p:nvPr/>
        </p:nvGrpSpPr>
        <p:grpSpPr>
          <a:xfrm flipH="1">
            <a:off x="1451454" y="-294198"/>
            <a:ext cx="3828468" cy="7644211"/>
            <a:chOff x="7302911" y="1222258"/>
            <a:chExt cx="3510932" cy="7167585"/>
          </a:xfrm>
        </p:grpSpPr>
        <p:grpSp>
          <p:nvGrpSpPr>
            <p:cNvPr id="155" name="グループ化 154"/>
            <p:cNvGrpSpPr/>
            <p:nvPr/>
          </p:nvGrpSpPr>
          <p:grpSpPr>
            <a:xfrm rot="20457843">
              <a:off x="7302911" y="1222258"/>
              <a:ext cx="3417667" cy="3511979"/>
              <a:chOff x="1690661" y="440733"/>
              <a:chExt cx="4735463" cy="5399894"/>
            </a:xfrm>
          </p:grpSpPr>
          <p:grpSp>
            <p:nvGrpSpPr>
              <p:cNvPr id="171" name="グループ化 170"/>
              <p:cNvGrpSpPr/>
              <p:nvPr/>
            </p:nvGrpSpPr>
            <p:grpSpPr>
              <a:xfrm>
                <a:off x="1690661" y="3137578"/>
                <a:ext cx="4735463" cy="2703049"/>
                <a:chOff x="249040" y="2906919"/>
                <a:chExt cx="4735463" cy="3164563"/>
              </a:xfrm>
            </p:grpSpPr>
            <p:sp>
              <p:nvSpPr>
                <p:cNvPr id="180" name="角丸四角形 179"/>
                <p:cNvSpPr/>
                <p:nvPr/>
              </p:nvSpPr>
              <p:spPr>
                <a:xfrm rot="5831063">
                  <a:off x="942665" y="2610056"/>
                  <a:ext cx="459466" cy="184671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角丸四角形 180"/>
                <p:cNvSpPr/>
                <p:nvPr/>
              </p:nvSpPr>
              <p:spPr>
                <a:xfrm rot="485135">
                  <a:off x="2555590" y="4627361"/>
                  <a:ext cx="459466" cy="1444121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2" name="角丸四角形 181"/>
                <p:cNvSpPr/>
                <p:nvPr/>
              </p:nvSpPr>
              <p:spPr>
                <a:xfrm rot="882192">
                  <a:off x="1692542" y="4640667"/>
                  <a:ext cx="459466" cy="12134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" name="角丸四角形 182"/>
                <p:cNvSpPr/>
                <p:nvPr/>
              </p:nvSpPr>
              <p:spPr>
                <a:xfrm rot="4897905">
                  <a:off x="3831413" y="2589481"/>
                  <a:ext cx="459466" cy="184671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4" name="角丸四角形 183"/>
                <p:cNvSpPr/>
                <p:nvPr/>
              </p:nvSpPr>
              <p:spPr>
                <a:xfrm>
                  <a:off x="1841731" y="2906919"/>
                  <a:ext cx="1327156" cy="184671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2" name="グループ化 171"/>
              <p:cNvGrpSpPr/>
              <p:nvPr/>
            </p:nvGrpSpPr>
            <p:grpSpPr>
              <a:xfrm>
                <a:off x="2118412" y="440733"/>
                <a:ext cx="3657035" cy="2773397"/>
                <a:chOff x="1210963" y="1046205"/>
                <a:chExt cx="2570205" cy="1949174"/>
              </a:xfrm>
            </p:grpSpPr>
            <p:sp>
              <p:nvSpPr>
                <p:cNvPr id="173" name="角丸四角形 172"/>
                <p:cNvSpPr/>
                <p:nvPr/>
              </p:nvSpPr>
              <p:spPr>
                <a:xfrm>
                  <a:off x="1952368" y="1046205"/>
                  <a:ext cx="1037968" cy="669610"/>
                </a:xfrm>
                <a:prstGeom prst="roundRect">
                  <a:avLst>
                    <a:gd name="adj" fmla="val 35237"/>
                  </a:avLst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角丸四角形 173"/>
                <p:cNvSpPr/>
                <p:nvPr/>
              </p:nvSpPr>
              <p:spPr>
                <a:xfrm>
                  <a:off x="1210963" y="1394935"/>
                  <a:ext cx="2570205" cy="16004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" name="円/楕円 174"/>
                <p:cNvSpPr/>
                <p:nvPr/>
              </p:nvSpPr>
              <p:spPr>
                <a:xfrm>
                  <a:off x="1877945" y="1589562"/>
                  <a:ext cx="1236240" cy="12111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" name="円/楕円 175"/>
                <p:cNvSpPr/>
                <p:nvPr/>
              </p:nvSpPr>
              <p:spPr>
                <a:xfrm>
                  <a:off x="2011951" y="1720852"/>
                  <a:ext cx="968228" cy="94860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" name="円/楕円 176"/>
                <p:cNvSpPr/>
                <p:nvPr/>
              </p:nvSpPr>
              <p:spPr>
                <a:xfrm>
                  <a:off x="1391489" y="1515762"/>
                  <a:ext cx="206652" cy="2024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8" name="円/楕円 177"/>
                <p:cNvSpPr/>
                <p:nvPr/>
              </p:nvSpPr>
              <p:spPr>
                <a:xfrm>
                  <a:off x="2119137" y="1832328"/>
                  <a:ext cx="772344" cy="7296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" name="円/楕円 178"/>
                <p:cNvSpPr/>
                <p:nvPr/>
              </p:nvSpPr>
              <p:spPr>
                <a:xfrm>
                  <a:off x="2613829" y="2069786"/>
                  <a:ext cx="206531" cy="2120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56" name="グループ化 155"/>
            <p:cNvGrpSpPr/>
            <p:nvPr/>
          </p:nvGrpSpPr>
          <p:grpSpPr>
            <a:xfrm rot="20457843">
              <a:off x="7396176" y="4877864"/>
              <a:ext cx="3417667" cy="3511979"/>
              <a:chOff x="1690661" y="440733"/>
              <a:chExt cx="4735463" cy="5399894"/>
            </a:xfrm>
          </p:grpSpPr>
          <p:grpSp>
            <p:nvGrpSpPr>
              <p:cNvPr id="157" name="グループ化 156"/>
              <p:cNvGrpSpPr/>
              <p:nvPr/>
            </p:nvGrpSpPr>
            <p:grpSpPr>
              <a:xfrm>
                <a:off x="1690661" y="3137578"/>
                <a:ext cx="4735463" cy="2703049"/>
                <a:chOff x="249040" y="2906919"/>
                <a:chExt cx="4735463" cy="3164563"/>
              </a:xfrm>
            </p:grpSpPr>
            <p:sp>
              <p:nvSpPr>
                <p:cNvPr id="166" name="角丸四角形 165"/>
                <p:cNvSpPr/>
                <p:nvPr/>
              </p:nvSpPr>
              <p:spPr>
                <a:xfrm rot="5831063">
                  <a:off x="942665" y="2610056"/>
                  <a:ext cx="459466" cy="184671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角丸四角形 166"/>
                <p:cNvSpPr/>
                <p:nvPr/>
              </p:nvSpPr>
              <p:spPr>
                <a:xfrm rot="485135">
                  <a:off x="2555590" y="4627361"/>
                  <a:ext cx="459466" cy="1444121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角丸四角形 167"/>
                <p:cNvSpPr/>
                <p:nvPr/>
              </p:nvSpPr>
              <p:spPr>
                <a:xfrm rot="882192">
                  <a:off x="1692542" y="4640667"/>
                  <a:ext cx="459466" cy="12134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角丸四角形 168"/>
                <p:cNvSpPr/>
                <p:nvPr/>
              </p:nvSpPr>
              <p:spPr>
                <a:xfrm rot="4897905">
                  <a:off x="3831413" y="2589481"/>
                  <a:ext cx="459466" cy="184671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0" name="角丸四角形 169"/>
                <p:cNvSpPr/>
                <p:nvPr/>
              </p:nvSpPr>
              <p:spPr>
                <a:xfrm>
                  <a:off x="1841731" y="2906919"/>
                  <a:ext cx="1327156" cy="184671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8" name="グループ化 157"/>
              <p:cNvGrpSpPr/>
              <p:nvPr/>
            </p:nvGrpSpPr>
            <p:grpSpPr>
              <a:xfrm>
                <a:off x="2118412" y="440733"/>
                <a:ext cx="3657035" cy="2773397"/>
                <a:chOff x="1210963" y="1046205"/>
                <a:chExt cx="2570205" cy="1949174"/>
              </a:xfrm>
            </p:grpSpPr>
            <p:sp>
              <p:nvSpPr>
                <p:cNvPr id="159" name="角丸四角形 158"/>
                <p:cNvSpPr/>
                <p:nvPr/>
              </p:nvSpPr>
              <p:spPr>
                <a:xfrm>
                  <a:off x="1952368" y="1046205"/>
                  <a:ext cx="1037968" cy="669610"/>
                </a:xfrm>
                <a:prstGeom prst="roundRect">
                  <a:avLst>
                    <a:gd name="adj" fmla="val 35237"/>
                  </a:avLst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" name="角丸四角形 159"/>
                <p:cNvSpPr/>
                <p:nvPr/>
              </p:nvSpPr>
              <p:spPr>
                <a:xfrm>
                  <a:off x="1210963" y="1394935"/>
                  <a:ext cx="2570205" cy="160044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円/楕円 160"/>
                <p:cNvSpPr/>
                <p:nvPr/>
              </p:nvSpPr>
              <p:spPr>
                <a:xfrm>
                  <a:off x="1877945" y="1589562"/>
                  <a:ext cx="1236240" cy="12111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円/楕円 161"/>
                <p:cNvSpPr/>
                <p:nvPr/>
              </p:nvSpPr>
              <p:spPr>
                <a:xfrm>
                  <a:off x="2011951" y="1720852"/>
                  <a:ext cx="968228" cy="94860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円/楕円 162"/>
                <p:cNvSpPr/>
                <p:nvPr/>
              </p:nvSpPr>
              <p:spPr>
                <a:xfrm>
                  <a:off x="1391489" y="1515762"/>
                  <a:ext cx="206652" cy="2024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/>
                <p:cNvSpPr/>
                <p:nvPr/>
              </p:nvSpPr>
              <p:spPr>
                <a:xfrm>
                  <a:off x="2119137" y="1832328"/>
                  <a:ext cx="772344" cy="7296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円/楕円 164"/>
                <p:cNvSpPr/>
                <p:nvPr/>
              </p:nvSpPr>
              <p:spPr>
                <a:xfrm>
                  <a:off x="2613829" y="2069786"/>
                  <a:ext cx="206531" cy="2120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151" name="正方形/長方形 150"/>
          <p:cNvSpPr/>
          <p:nvPr/>
        </p:nvSpPr>
        <p:spPr>
          <a:xfrm>
            <a:off x="-9144000" y="-2868153"/>
            <a:ext cx="11200938" cy="1250659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97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 rot="20457843">
            <a:off x="928142" y="262351"/>
            <a:ext cx="5851374" cy="6672377"/>
            <a:chOff x="1690661" y="440733"/>
            <a:chExt cx="4735463" cy="5399894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1690661" y="3137578"/>
              <a:ext cx="4735463" cy="2703049"/>
              <a:chOff x="249040" y="2906919"/>
              <a:chExt cx="4735463" cy="3164563"/>
            </a:xfrm>
          </p:grpSpPr>
          <p:sp>
            <p:nvSpPr>
              <p:cNvPr id="19" name="角丸四角形 18"/>
              <p:cNvSpPr/>
              <p:nvPr/>
            </p:nvSpPr>
            <p:spPr>
              <a:xfrm rot="5831063">
                <a:off x="942665" y="2610056"/>
                <a:ext cx="459466" cy="18467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角丸四角形 15"/>
              <p:cNvSpPr/>
              <p:nvPr/>
            </p:nvSpPr>
            <p:spPr>
              <a:xfrm rot="485135">
                <a:off x="2555590" y="4627361"/>
                <a:ext cx="459466" cy="1444121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角丸四角形 14"/>
              <p:cNvSpPr/>
              <p:nvPr/>
            </p:nvSpPr>
            <p:spPr>
              <a:xfrm rot="882192">
                <a:off x="1692542" y="4640667"/>
                <a:ext cx="459466" cy="121344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角丸四角形 16"/>
              <p:cNvSpPr/>
              <p:nvPr/>
            </p:nvSpPr>
            <p:spPr>
              <a:xfrm rot="4897905">
                <a:off x="3831413" y="2589481"/>
                <a:ext cx="459466" cy="18467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1841731" y="2906919"/>
                <a:ext cx="1327156" cy="18467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2118412" y="440733"/>
              <a:ext cx="3657035" cy="2773397"/>
              <a:chOff x="1210963" y="1046205"/>
              <a:chExt cx="2570205" cy="1949174"/>
            </a:xfrm>
          </p:grpSpPr>
          <p:sp>
            <p:nvSpPr>
              <p:cNvPr id="5" name="角丸四角形 4"/>
              <p:cNvSpPr/>
              <p:nvPr/>
            </p:nvSpPr>
            <p:spPr>
              <a:xfrm>
                <a:off x="1952368" y="1046205"/>
                <a:ext cx="1037968" cy="669610"/>
              </a:xfrm>
              <a:prstGeom prst="roundRect">
                <a:avLst>
                  <a:gd name="adj" fmla="val 35237"/>
                </a:avLst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角丸四角形 3"/>
              <p:cNvSpPr/>
              <p:nvPr/>
            </p:nvSpPr>
            <p:spPr>
              <a:xfrm>
                <a:off x="1210963" y="1394935"/>
                <a:ext cx="2570205" cy="160044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円/楕円 5"/>
              <p:cNvSpPr/>
              <p:nvPr/>
            </p:nvSpPr>
            <p:spPr>
              <a:xfrm>
                <a:off x="1877945" y="1589562"/>
                <a:ext cx="1236240" cy="1211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2011951" y="1720852"/>
                <a:ext cx="968228" cy="94860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1391489" y="1515762"/>
                <a:ext cx="206652" cy="2024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2119137" y="1832328"/>
                <a:ext cx="772344" cy="7296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2613829" y="2069786"/>
                <a:ext cx="206531" cy="2120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4" name="正方形/長方形 53"/>
          <p:cNvSpPr/>
          <p:nvPr/>
        </p:nvSpPr>
        <p:spPr>
          <a:xfrm rot="20517486">
            <a:off x="5374275" y="-2840173"/>
            <a:ext cx="8580940" cy="106321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85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furaga furaga</dc:creator>
  <cp:lastModifiedBy>furaga furaga</cp:lastModifiedBy>
  <cp:revision>6</cp:revision>
  <dcterms:created xsi:type="dcterms:W3CDTF">2018-02-24T18:03:37Z</dcterms:created>
  <dcterms:modified xsi:type="dcterms:W3CDTF">2018-02-24T18:45:13Z</dcterms:modified>
</cp:coreProperties>
</file>