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424" autoAdjust="0"/>
  </p:normalViewPr>
  <p:slideViewPr>
    <p:cSldViewPr snapToGrid="0">
      <p:cViewPr varScale="1">
        <p:scale>
          <a:sx n="39" d="100"/>
          <a:sy n="39" d="100"/>
        </p:scale>
        <p:origin x="124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0D6A2-BC0E-4864-8504-B86B75B2D013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8522-7CE0-4C0B-865D-228E03B84B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2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これはスライド１です</a:t>
            </a:r>
            <a:endParaRPr kumimoji="1" lang="en-US" altLang="ja-JP" dirty="0"/>
          </a:p>
          <a:p>
            <a:r>
              <a:rPr kumimoji="1" lang="ja-JP" altLang="en-US" dirty="0"/>
              <a:t>あいうえお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28522-7CE0-4C0B-865D-228E03B84B8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88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これはスライド３です</a:t>
            </a:r>
          </a:p>
          <a:p>
            <a:r>
              <a:rPr kumimoji="1" lang="ja-JP" altLang="en-US"/>
              <a:t>さしすせそ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28522-7CE0-4C0B-865D-228E03B84B8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740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これはスライド３です</a:t>
            </a:r>
          </a:p>
          <a:p>
            <a:r>
              <a:rPr kumimoji="1" lang="ja-JP" altLang="en-US"/>
              <a:t>さしすせそ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28522-7CE0-4C0B-865D-228E03B84B8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383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&lt;</a:t>
            </a:r>
            <a:r>
              <a:rPr kumimoji="1" lang="en-US" altLang="ja-JP" dirty="0" err="1" smtClean="0"/>
              <a:t>speaker:speed</a:t>
            </a:r>
            <a:r>
              <a:rPr kumimoji="1" lang="en-US" altLang="ja-JP" dirty="0" smtClean="0"/>
              <a:t>=2&gt;</a:t>
            </a:r>
            <a:r>
              <a:rPr kumimoji="1" lang="ja-JP" altLang="en-US" dirty="0" smtClean="0"/>
              <a:t>二番速です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&lt;</a:t>
            </a:r>
            <a:r>
              <a:rPr kumimoji="1" lang="en-US" altLang="ja-JP" dirty="0" err="1" smtClean="0"/>
              <a:t>speaker:id</a:t>
            </a:r>
            <a:r>
              <a:rPr kumimoji="1" lang="en-US" altLang="ja-JP" dirty="0" smtClean="0"/>
              <a:t>=27&gt;id=1</a:t>
            </a:r>
            <a:r>
              <a:rPr kumimoji="1" lang="ja-JP" altLang="en-US" dirty="0" err="1" smtClean="0"/>
              <a:t>です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&lt;</a:t>
            </a:r>
            <a:r>
              <a:rPr kumimoji="1" lang="en-US" altLang="ja-JP" dirty="0" err="1" smtClean="0"/>
              <a:t>speaker:id</a:t>
            </a:r>
            <a:r>
              <a:rPr kumimoji="1" lang="en-US" altLang="ja-JP" smtClean="0"/>
              <a:t>=22, </a:t>
            </a:r>
            <a:r>
              <a:rPr kumimoji="1" lang="en-US" altLang="ja-JP" dirty="0" smtClean="0"/>
              <a:t>speed=0.5&gt;</a:t>
            </a:r>
            <a:r>
              <a:rPr kumimoji="1" lang="ja-JP" altLang="en-US" baseline="0" dirty="0" smtClean="0"/>
              <a:t>あいうえ</a:t>
            </a:r>
            <a:r>
              <a:rPr kumimoji="1" lang="ja-JP" altLang="en-US" baseline="0" dirty="0" err="1" smtClean="0"/>
              <a:t>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28522-7CE0-4C0B-865D-228E03B84B8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654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&lt;</a:t>
            </a:r>
            <a:r>
              <a:rPr kumimoji="1" lang="en-US" altLang="ja-JP" dirty="0" err="1" smtClean="0"/>
              <a:t>video:test.mkv</a:t>
            </a:r>
            <a:r>
              <a:rPr kumimoji="1" lang="en-US" altLang="ja-JP" dirty="0" smtClean="0"/>
              <a:t>&gt;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28522-7CE0-4C0B-865D-228E03B84B8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900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これはスライド３です</a:t>
            </a:r>
          </a:p>
          <a:p>
            <a:r>
              <a:rPr kumimoji="1" lang="ja-JP" altLang="en-US"/>
              <a:t>さしすせそ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28522-7CE0-4C0B-865D-228E03B84B8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058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これはスライド３です</a:t>
            </a:r>
          </a:p>
          <a:p>
            <a:r>
              <a:rPr kumimoji="1" lang="ja-JP" altLang="en-US"/>
              <a:t>さしすせそ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28522-7CE0-4C0B-865D-228E03B84B8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24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これはスライド３です</a:t>
            </a:r>
          </a:p>
          <a:p>
            <a:r>
              <a:rPr kumimoji="1" lang="ja-JP" altLang="en-US"/>
              <a:t>さしすせそ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28522-7CE0-4C0B-865D-228E03B84B8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433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これはスライド３です</a:t>
            </a:r>
          </a:p>
          <a:p>
            <a:r>
              <a:rPr kumimoji="1" lang="ja-JP" altLang="en-US"/>
              <a:t>さしすせそ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28522-7CE0-4C0B-865D-228E03B84B8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5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これはスライド３です</a:t>
            </a:r>
          </a:p>
          <a:p>
            <a:r>
              <a:rPr kumimoji="1" lang="ja-JP" altLang="en-US"/>
              <a:t>さしすせそ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28522-7CE0-4C0B-865D-228E03B84B8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622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これはスライド３です</a:t>
            </a:r>
          </a:p>
          <a:p>
            <a:r>
              <a:rPr kumimoji="1" lang="ja-JP" altLang="en-US"/>
              <a:t>さしすせそ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28522-7CE0-4C0B-865D-228E03B84B8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94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6240A51-0CF6-0278-19F9-103BE9DBC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2250E4C0-8ECE-D196-3C03-BC42C7833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80A3D9F6-9EE3-A16B-78E5-076F01A0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1666E35D-BD60-E63B-7C76-028E0DC5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CC02C203-FD87-FE62-542A-7CAD220F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63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DCFF0AE-7603-4ECA-81E0-D580C9D2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0B361192-CE4A-39E8-AF94-26C44E6C6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C57F7A3A-EEE2-53A9-5676-D5537603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E84A2BCD-7F08-90AB-7BFD-2ADF9A82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503456EA-299C-EFE9-CC83-0E62E16F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30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="" xmlns:a16="http://schemas.microsoft.com/office/drawing/2014/main" id="{F24F2E18-5C85-6C70-F245-806126577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0B52276C-90FD-AD1F-4EE5-71891FDDC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84ED6A3A-CBE9-CE1F-87DC-AFEDA63C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278DBD2E-CE08-5B50-5C25-4A637123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76631C4C-4546-7123-C150-F2DB4962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29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7EE40FA4-1FA2-C700-528C-24A797F3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18C7E64-57F3-877B-1248-FBDFE398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DA7BBA10-4012-9EC9-0220-0FF470F4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F5CE7D27-87C3-15A5-49FD-4894FC1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921BAD0E-F10B-F879-1AF0-CE12CD8D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8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D88BB3C-BA3C-A56C-4DA5-387CDA70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412C0269-D41E-5197-CEFE-6644FEA26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2DE7C326-52DE-7E25-162D-CD3387B3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EDE39D89-9BF0-EE37-ACE3-4576FB72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38F38079-A944-2B07-32B1-B567B0F3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29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770A2102-018F-3D24-2641-960860F7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0C55907B-955C-CBD7-67FB-199F4ED74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02CE8979-B632-DC59-E8BD-6FECC1C18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0053C90D-4B12-5E4B-A878-64C6A9AF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7F7B60CD-A704-8E5D-6705-EEA499B5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F568EDE5-13C5-1455-B66B-86EC5B22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64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0830DF9-C3B2-BBF9-8E4C-85D4A82D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B11B6F16-A28B-C9D7-3D02-25EC0A3BA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B1398AF4-5828-E403-A2BB-C9BBA5AB9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="" xmlns:a16="http://schemas.microsoft.com/office/drawing/2014/main" id="{5E0B5CE0-42F3-0CC2-E805-B5A6D0E96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="" xmlns:a16="http://schemas.microsoft.com/office/drawing/2014/main" id="{160EF93D-D863-7E67-F574-923C01D46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="" xmlns:a16="http://schemas.microsoft.com/office/drawing/2014/main" id="{1F176E50-F763-4C30-B93F-FF0A93E4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="" xmlns:a16="http://schemas.microsoft.com/office/drawing/2014/main" id="{D981A4D4-6A5A-549F-3E04-4B4B5F95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="" xmlns:a16="http://schemas.microsoft.com/office/drawing/2014/main" id="{3A4ADEA2-D08D-4EE1-D971-7898E39C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17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0027BEC-B598-F4C9-BD09-7FD937A8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="" xmlns:a16="http://schemas.microsoft.com/office/drawing/2014/main" id="{E62819E4-0097-969A-AA31-F66A8CDD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10BC4B8B-819D-B5CB-E643-8E77DB09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DD640565-FCB7-986D-8F13-8C7F8DD9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18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544F2BCF-7007-6318-26C2-62F763B1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60E1F508-4AAC-EE5B-7B2C-A0E68174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F49322D-75CB-70C3-9FAF-62E2A290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75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AE5EE9AC-A0E4-454F-EC4F-71A137A9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744919A-0A09-E6A9-073E-9D6D6C9AF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E0B3E8EF-E342-038D-E9B6-682090394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45669A82-F757-B3A6-3A58-695E53DE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7D817D2C-E71C-97F8-364F-09C18777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D5EA9AC9-552A-FCD1-C65D-BBBEFC58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4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EFD2D967-A49B-7B95-E0A7-AF104293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="" xmlns:a16="http://schemas.microsoft.com/office/drawing/2014/main" id="{22412F56-FC52-AA2C-8A71-9F60C4CFD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79F7748D-EE8A-E269-90B2-D5FEE9558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4B35C623-56D0-C9E0-D59D-28BB97BE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50E58C04-1590-ECFF-27E7-2C70E008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1FD5920A-4563-94C0-2F7B-B660FC3B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="" xmlns:a16="http://schemas.microsoft.com/office/drawing/2014/main" id="{45D72495-F6D1-5C6A-1CB9-4A5AAB5A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45B0AD22-7285-E3B9-9658-6277B0206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7F0ED566-D6BA-982E-9349-EB8BF9C58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376828-AD00-473C-A078-1199530D653E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93A64D1D-D22D-8C8F-A0A3-C65151FF5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0E3933C9-2A6A-69B3-FCE8-BCEFB30C1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93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52D6862-9DB9-D388-EF58-49CD3AA56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スライド１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1A550264-25E4-A1CE-F2EF-5D9AF936E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48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52D6862-9DB9-D388-EF58-49CD3AA56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スライド１０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1A550264-25E4-A1CE-F2EF-5D9AF936E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52D6862-9DB9-D388-EF58-49CD3AA56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スライド１１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1A550264-25E4-A1CE-F2EF-5D9AF936E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17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52D6862-9DB9-D388-EF58-49CD3AA56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スライド２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1A550264-25E4-A1CE-F2EF-5D9AF936E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18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52D6862-9DB9-D388-EF58-49CD3AA56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スライド３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1A550264-25E4-A1CE-F2EF-5D9AF936E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61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52D6862-9DB9-D388-EF58-49CD3AA56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スライド４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1A550264-25E4-A1CE-F2EF-5D9AF936E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06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52D6862-9DB9-D388-EF58-49CD3AA56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スライド５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1A550264-25E4-A1CE-F2EF-5D9AF936E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72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52D6862-9DB9-D388-EF58-49CD3AA56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スライド６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1A550264-25E4-A1CE-F2EF-5D9AF936E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1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52D6862-9DB9-D388-EF58-49CD3AA56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スライド７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1A550264-25E4-A1CE-F2EF-5D9AF936E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47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52D6862-9DB9-D388-EF58-49CD3AA56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スライド８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1A550264-25E4-A1CE-F2EF-5D9AF936E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86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52D6862-9DB9-D388-EF58-49CD3AA56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スライド９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1A550264-25E4-A1CE-F2EF-5D9AF936E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71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108</Words>
  <Application>Microsoft Office PowerPoint</Application>
  <PresentationFormat>ワイド画面</PresentationFormat>
  <Paragraphs>44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スライド１</vt:lpstr>
      <vt:lpstr>スライド２</vt:lpstr>
      <vt:lpstr>スライド３</vt:lpstr>
      <vt:lpstr>スライド４</vt:lpstr>
      <vt:lpstr>スライド５</vt:lpstr>
      <vt:lpstr>スライド６</vt:lpstr>
      <vt:lpstr>スライド７</vt:lpstr>
      <vt:lpstr>スライド８</vt:lpstr>
      <vt:lpstr>スライド９</vt:lpstr>
      <vt:lpstr>スライド１０</vt:lpstr>
      <vt:lpstr>スライド１１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furaga furaga</dc:creator>
  <cp:lastModifiedBy>furaga furaga</cp:lastModifiedBy>
  <cp:revision>5</cp:revision>
  <dcterms:created xsi:type="dcterms:W3CDTF">2024-04-17T04:27:54Z</dcterms:created>
  <dcterms:modified xsi:type="dcterms:W3CDTF">2024-05-12T09:01:03Z</dcterms:modified>
</cp:coreProperties>
</file>