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24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D6A2-BC0E-4864-8504-B86B75B2D013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8522-7CE0-4C0B-865D-228E03B84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これはスライド１です</a:t>
            </a:r>
            <a:endParaRPr kumimoji="1" lang="en-US" altLang="ja-JP" dirty="0"/>
          </a:p>
          <a:p>
            <a:r>
              <a:rPr kumimoji="1" lang="ja-JP" altLang="en-US" dirty="0"/>
              <a:t>あいうえお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40A51-0CF6-0278-19F9-103BE9DB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50E4C0-8ECE-D196-3C03-BC42C783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D9F6-9EE3-A16B-78E5-076F01A0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66E35D-BD60-E63B-7C76-028E0D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2C203-FD87-FE62-542A-7CAD220F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FF0AE-7603-4ECA-81E0-D580C9D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361192-CE4A-39E8-AF94-26C44E6C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F7A3A-EEE2-53A9-5676-D5537603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A2BCD-7F08-90AB-7BFD-2ADF9A82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3456EA-299C-EFE9-CC83-0E62E16F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F2E18-5C85-6C70-F245-80612657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52276C-90FD-AD1F-4EE5-71891FDD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ED6A3A-CBE9-CE1F-87DC-AFEDA63C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DBD2E-CE08-5B50-5C25-4A637123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31C4C-4546-7123-C150-F2DB4962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40FA4-1FA2-C700-528C-24A797F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C7E64-57F3-877B-1248-FBDFE398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BBA10-4012-9EC9-0220-0FF470F4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7D27-87C3-15A5-49FD-4894FC1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1BAD0E-F10B-F879-1AF0-CE12CD8D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8BB3C-BA3C-A56C-4DA5-387CDA70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2C0269-D41E-5197-CEFE-6644FEA2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7C326-52DE-7E25-162D-CD3387B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39D89-9BF0-EE37-ACE3-4576FB72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38079-A944-2B07-32B1-B567B0F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A2102-018F-3D24-2641-960860F7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5907B-955C-CBD7-67FB-199F4ED74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E8979-B632-DC59-E8BD-6FECC1C1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53C90D-4B12-5E4B-A878-64C6A9AF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B60CD-A704-8E5D-6705-EEA499B5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68EDE5-13C5-1455-B66B-86EC5B22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30DF9-C3B2-BBF9-8E4C-85D4A82D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1B6F16-A28B-C9D7-3D02-25EC0A3B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98AF4-5828-E403-A2BB-C9BBA5AB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0B5CE0-42F3-0CC2-E805-B5A6D0E9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0EF93D-D863-7E67-F574-923C01D46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176E50-F763-4C30-B93F-FF0A93E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81A4D4-6A5A-549F-3E04-4B4B5F95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4ADEA2-D08D-4EE1-D971-7898E39C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27BEC-B598-F4C9-BD09-7FD937A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2819E4-0097-969A-AA31-F66A8CDD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BC4B8B-819D-B5CB-E643-8E77DB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640565-FCB7-986D-8F13-8C7F8DD9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1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4F2BCF-7007-6318-26C2-62F763B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1F508-4AAC-EE5B-7B2C-A0E6817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49322D-75CB-70C3-9FAF-62E2A29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EE9AC-A0E4-454F-EC4F-71A137A9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4919A-0A09-E6A9-073E-9D6D6C9A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B3E8EF-E342-038D-E9B6-68209039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69A82-F757-B3A6-3A58-695E53DE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17D2C-E71C-97F8-364F-09C1877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A9AC9-552A-FCD1-C65D-BBBEFC5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2D967-A49B-7B95-E0A7-AF104293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412F56-FC52-AA2C-8A71-9F60C4CFD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F7748D-EE8A-E269-90B2-D5FEE955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35C623-56D0-C9E0-D59D-28BB97B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58C04-1590-ECFF-27E7-2C70E008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D5920A-4563-94C0-2F7B-B660FC3B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D72495-F6D1-5C6A-1CB9-4A5AAB5A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B0AD22-7285-E3B9-9658-6277B020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ED566-D6BA-982E-9349-EB8BF9C58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76828-AD00-473C-A078-1199530D653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64D1D-D22D-8C8F-A0A3-C65151FF5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933C9-2A6A-69B3-FCE8-BCEFB30C1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8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スライド１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furaga furaga</dc:creator>
  <cp:lastModifiedBy>深堀 孔明</cp:lastModifiedBy>
  <cp:revision>3</cp:revision>
  <dcterms:created xsi:type="dcterms:W3CDTF">2024-04-17T04:27:54Z</dcterms:created>
  <dcterms:modified xsi:type="dcterms:W3CDTF">2024-05-20T04:28:46Z</dcterms:modified>
</cp:coreProperties>
</file>