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7B67D-1743-9D48-AF49-FC3F6BC03CA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F982-0192-B944-8124-66D00346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0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11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92F-3D2F-074E-B321-46C3323338CD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10E618A-7E25-9841-B47F-93DF75EA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7B2-3B9B-484C-AAB6-2CB250951C46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61FD-FB9F-A44B-B8C3-CD1EE8AB1652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2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7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8FF7-D352-1546-85A0-B4743AAC2DBC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77D1D8-C304-3B4F-8E5B-C0ADD351D2EF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10E618A-7E25-9841-B47F-93DF75EA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3CE4-5F2A-154E-BB9A-6F4D005D7089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6CCA-A0E4-2148-AC82-ADF7488062B3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370-E804-C849-BBA3-F6D372000D2A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4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59D-BF53-614B-9DE7-1965C51986FA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88B7-5BA2-7042-BD67-108CFACB1D0C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D184-8A51-6543-93D1-6D5B1F19DC84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FF72BAA-C3E1-BF4D-9BFE-58DF23D31E6E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10E618A-7E25-9841-B47F-93DF75EA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ring-projects/spring-boot/tree/master/spring-boot-project/spring-boot-starte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docs.spring.io/spring-boot/docs/current/reference/html/using-boot-devtool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spring.io/tools/sts/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-boot/docs/current/reference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rt.spring.io/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47954" y="4730449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5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Spring-boot-starter-parent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parent POM </a:t>
            </a:r>
            <a:endParaRPr lang="en-US" sz="3200" dirty="0" smtClean="0"/>
          </a:p>
          <a:p>
            <a:r>
              <a:rPr lang="en-US" sz="3200" dirty="0" smtClean="0"/>
              <a:t>Provides </a:t>
            </a:r>
            <a:r>
              <a:rPr lang="en-US" sz="3200" dirty="0"/>
              <a:t>dependency and plugin management for Spring Boot-based </a:t>
            </a:r>
            <a:r>
              <a:rPr lang="en-US" sz="3200" dirty="0" smtClean="0"/>
              <a:t>applications</a:t>
            </a:r>
          </a:p>
          <a:p>
            <a:r>
              <a:rPr lang="en-US" sz="3200" dirty="0"/>
              <a:t>contains </a:t>
            </a:r>
            <a:endParaRPr lang="en-US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default versions of Java to </a:t>
            </a:r>
            <a:r>
              <a:rPr lang="en-US" sz="2800" dirty="0" smtClean="0"/>
              <a:t>use</a:t>
            </a:r>
          </a:p>
          <a:p>
            <a:pPr lvl="1"/>
            <a:r>
              <a:rPr lang="en-US" sz="2800" dirty="0"/>
              <a:t>default versions of dependencies that Spring Boot </a:t>
            </a:r>
            <a:r>
              <a:rPr lang="en-US" sz="2800" dirty="0" smtClean="0"/>
              <a:t>uses</a:t>
            </a:r>
          </a:p>
          <a:p>
            <a:pPr lvl="1"/>
            <a:r>
              <a:rPr lang="en-US" sz="2800" dirty="0"/>
              <a:t>the default configuration of the Maven plugins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0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First Java Program for spring 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28" r="42875" b="57813"/>
          <a:stretch/>
        </p:blipFill>
        <p:spPr>
          <a:xfrm>
            <a:off x="838200" y="1690688"/>
            <a:ext cx="10648112" cy="34750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Running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3511"/>
          </a:xfrm>
        </p:spPr>
        <p:txBody>
          <a:bodyPr/>
          <a:lstStyle/>
          <a:p>
            <a:r>
              <a:rPr lang="en-US"/>
              <a:t>Spring-boot-starter Maven </a:t>
            </a:r>
            <a:r>
              <a:rPr lang="en-US" smtClean="0"/>
              <a:t>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emplates </a:t>
            </a:r>
            <a:r>
              <a:rPr lang="en-US" sz="3200" dirty="0"/>
              <a:t>that contain a collection of all the relevant transitive </a:t>
            </a:r>
            <a:r>
              <a:rPr lang="en-US" sz="3200" dirty="0" smtClean="0"/>
              <a:t>dependencies</a:t>
            </a:r>
          </a:p>
          <a:p>
            <a:r>
              <a:rPr lang="en-US" sz="3200" dirty="0" smtClean="0"/>
              <a:t>Each start is for a </a:t>
            </a:r>
            <a:r>
              <a:rPr lang="en-US" sz="3200" dirty="0"/>
              <a:t>particular functionality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Each starter </a:t>
            </a:r>
            <a:r>
              <a:rPr lang="en-US" sz="3200" dirty="0" smtClean="0"/>
              <a:t>contains a group of dependencies of a particular function. Can check the </a:t>
            </a:r>
            <a:r>
              <a:rPr lang="en-US" sz="3200" dirty="0" err="1" smtClean="0"/>
              <a:t>POM.xml</a:t>
            </a:r>
            <a:endParaRPr lang="en-US" sz="3200" dirty="0" smtClean="0"/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github.com/spring-projects/spring-boot/tree/master/spring-boot-project/spring-boot-starters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39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@</a:t>
            </a:r>
            <a:r>
              <a:rPr lang="en-US" b="1" dirty="0" err="1" smtClean="0"/>
              <a:t>SpringBootApplication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99358"/>
            <a:ext cx="10975658" cy="479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Enables </a:t>
            </a:r>
            <a:r>
              <a:rPr lang="en-US" sz="3200" u="sng" dirty="0"/>
              <a:t>the </a:t>
            </a:r>
            <a:r>
              <a:rPr lang="en-US" sz="3200" u="sng" dirty="0" smtClean="0"/>
              <a:t>three features:</a:t>
            </a:r>
          </a:p>
          <a:p>
            <a:pPr marL="0" indent="0">
              <a:buNone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EnableAutoConfiguration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	</a:t>
            </a:r>
            <a:r>
              <a:rPr lang="en-US" b="1" dirty="0" smtClean="0"/>
              <a:t>T</a:t>
            </a:r>
            <a:r>
              <a:rPr lang="en-US" dirty="0" smtClean="0"/>
              <a:t>ells </a:t>
            </a:r>
            <a:r>
              <a:rPr lang="en-US" dirty="0"/>
              <a:t>Spring Boot to "guess" how you will want to configure Spring, based 	on the jar dependencies that you have added. For example, If HSQLDB is 	on your </a:t>
            </a:r>
            <a:r>
              <a:rPr lang="en-US" dirty="0" err="1"/>
              <a:t>classpath</a:t>
            </a:r>
            <a:r>
              <a:rPr lang="en-US" dirty="0"/>
              <a:t>, and you have not manually configured any database 	connection beans, then Spring will auto-configure an in-memory 	database.</a:t>
            </a:r>
          </a:p>
          <a:p>
            <a:pPr marL="0" indent="0">
              <a:buNone/>
            </a:pPr>
            <a:r>
              <a:rPr lang="en-US" sz="3200" b="1" dirty="0"/>
              <a:t>@</a:t>
            </a:r>
            <a:r>
              <a:rPr lang="en-US" sz="3200" b="1" dirty="0" err="1" smtClean="0"/>
              <a:t>ComponentScan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@</a:t>
            </a:r>
            <a:r>
              <a:rPr lang="en-US" sz="3200" b="1" dirty="0" err="1" smtClean="0"/>
              <a:t>SpringBootConfiguration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95" y="493685"/>
            <a:ext cx="10058400" cy="746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Beans by Spring Boot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../../../../../../../Desktop/Screen%20Shot%202019-09-14%20at%205.0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0" y="1753260"/>
            <a:ext cx="10434934" cy="3436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5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03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Automatic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LiveReload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Debug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Update and Restart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799"/>
            <a:ext cx="7121838" cy="2274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5361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Details at:</a:t>
            </a:r>
          </a:p>
          <a:p>
            <a:r>
              <a:rPr lang="en-US" dirty="0">
                <a:hlinkClick r:id="rId3"/>
              </a:rPr>
              <a:t>http://docs.spring.io/spring-boot/docs/current/reference/html/using-boot-devtools.html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5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05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Spring Tool Suite (</a:t>
            </a:r>
            <a:r>
              <a:rPr lang="en-US" dirty="0" err="1"/>
              <a:t>sts</a:t>
            </a:r>
            <a:r>
              <a:rPr lang="en-US" dirty="0"/>
              <a:t>)</a:t>
            </a:r>
          </a:p>
        </p:txBody>
      </p:sp>
      <p:pic>
        <p:nvPicPr>
          <p:cNvPr id="3074" name="Picture 2" descr="http://jtuts.com/wp-content/uploads/2016/03/spring-tool-suite-proje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9" y="2184957"/>
            <a:ext cx="3316673" cy="36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39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https://spring.io/tools/sts/all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1</a:t>
            </a:r>
            <a:endParaRPr lang="en-US" dirty="0"/>
          </a:p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9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67" y="417616"/>
            <a:ext cx="10058400" cy="838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67" y="1953367"/>
            <a:ext cx="10515600" cy="423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Develop a small application </a:t>
            </a:r>
          </a:p>
          <a:p>
            <a:r>
              <a:rPr lang="en-IN" dirty="0" smtClean="0"/>
              <a:t>Is a rest controller</a:t>
            </a:r>
          </a:p>
          <a:p>
            <a:r>
              <a:rPr lang="en-IN" dirty="0" smtClean="0"/>
              <a:t>Deployable in an app server such as Tomcat Server</a:t>
            </a:r>
          </a:p>
          <a:p>
            <a:r>
              <a:rPr lang="en-IN" dirty="0" smtClean="0"/>
              <a:t>Use Spring Rest Controller, Spring Data JPA, Hibernate</a:t>
            </a:r>
          </a:p>
          <a:p>
            <a:r>
              <a:rPr lang="en-IN" dirty="0" smtClean="0"/>
              <a:t>DB MySQL DB, has to read &amp; write employee data from and to the DB</a:t>
            </a:r>
          </a:p>
          <a:p>
            <a:r>
              <a:rPr lang="en-IN" dirty="0" smtClean="0"/>
              <a:t>Either WAR or JAR which is deployable.</a:t>
            </a:r>
          </a:p>
          <a:p>
            <a:r>
              <a:rPr lang="en-IN" dirty="0" smtClean="0"/>
              <a:t>Your module is unit </a:t>
            </a:r>
            <a:r>
              <a:rPr lang="en-IN" dirty="0" err="1" smtClean="0"/>
              <a:t>testble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2555" y="1255796"/>
            <a:ext cx="5838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</a:rPr>
              <a:t>A task for you – time 15 minutes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170" y="332509"/>
            <a:ext cx="10515600" cy="883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489364"/>
            <a:ext cx="10975658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List out the challenges you have faced while setting up the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Download and set up </a:t>
            </a:r>
            <a:r>
              <a:rPr lang="en-IN" dirty="0" smtClean="0"/>
              <a:t>an app </a:t>
            </a:r>
            <a:r>
              <a:rPr lang="en-IN" dirty="0"/>
              <a:t>server (e.g. Tomcat)</a:t>
            </a:r>
          </a:p>
          <a:p>
            <a:pPr marL="514350" indent="-514350">
              <a:buAutoNum type="arabicParenR"/>
            </a:pPr>
            <a:r>
              <a:rPr lang="en-IN" dirty="0"/>
              <a:t>Download and install a DB</a:t>
            </a:r>
          </a:p>
          <a:p>
            <a:pPr marL="514350" indent="-514350">
              <a:buAutoNum type="arabicParenR"/>
            </a:pPr>
            <a:r>
              <a:rPr lang="en-IN" dirty="0" smtClean="0"/>
              <a:t>Get all required </a:t>
            </a:r>
            <a:r>
              <a:rPr lang="en-IN" dirty="0"/>
              <a:t>Spring </a:t>
            </a:r>
            <a:r>
              <a:rPr lang="en-IN" dirty="0" smtClean="0"/>
              <a:t>jars, importantly they all should </a:t>
            </a:r>
            <a:r>
              <a:rPr lang="en-IN" sz="2600" b="1" dirty="0" smtClean="0"/>
              <a:t>compatible</a:t>
            </a:r>
            <a:r>
              <a:rPr lang="en-IN" dirty="0" smtClean="0"/>
              <a:t> with each other</a:t>
            </a:r>
            <a:endParaRPr lang="en-IN" dirty="0"/>
          </a:p>
          <a:p>
            <a:pPr marL="788670" lvl="1" indent="-514350">
              <a:buAutoNum type="arabicParenR"/>
            </a:pPr>
            <a:r>
              <a:rPr lang="en-IN" dirty="0" smtClean="0"/>
              <a:t>Download the jars for Spring</a:t>
            </a:r>
          </a:p>
          <a:p>
            <a:pPr marL="788670" lvl="1" indent="-514350">
              <a:buAutoNum type="arabicParenR"/>
            </a:pPr>
            <a:r>
              <a:rPr lang="en-IN" dirty="0" smtClean="0"/>
              <a:t>Download </a:t>
            </a:r>
            <a:r>
              <a:rPr lang="en-IN" dirty="0"/>
              <a:t>Hibernate jar compatible with the Spring version</a:t>
            </a:r>
          </a:p>
          <a:p>
            <a:pPr marL="788670" lvl="1" indent="-514350">
              <a:buAutoNum type="arabicParenR"/>
            </a:pPr>
            <a:r>
              <a:rPr lang="en-IN" dirty="0"/>
              <a:t>Download jar for MySQL driver </a:t>
            </a:r>
          </a:p>
          <a:p>
            <a:pPr marL="514350" indent="-514350">
              <a:buAutoNum type="arabicParenR"/>
            </a:pPr>
            <a:r>
              <a:rPr lang="en-IN" dirty="0"/>
              <a:t>Setting up web.xml to use spring MVC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Anything I left </a:t>
            </a:r>
            <a:r>
              <a:rPr lang="en-US" dirty="0" smtClean="0"/>
              <a:t>?????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Why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Provides a radically faster and widely accessible ‘getting started’ experience for all Spring development</a:t>
            </a:r>
          </a:p>
          <a:p>
            <a:r>
              <a:rPr lang="en-US" dirty="0"/>
              <a:t>No clumsy XML Configuration by developers</a:t>
            </a:r>
          </a:p>
          <a:p>
            <a:r>
              <a:rPr lang="en-IN" dirty="0"/>
              <a:t>Provide opinionated ‘starter’ POMs to simplify your Maven configuration</a:t>
            </a:r>
            <a:endParaRPr lang="en-US" dirty="0"/>
          </a:p>
          <a:p>
            <a:r>
              <a:rPr lang="en-US" dirty="0"/>
              <a:t>Uses project management tool such as MAVEN or GRADLE</a:t>
            </a:r>
          </a:p>
          <a:p>
            <a:r>
              <a:rPr lang="en-US" dirty="0"/>
              <a:t>Helps fast development and production ready code</a:t>
            </a:r>
          </a:p>
          <a:p>
            <a:r>
              <a:rPr lang="en-IN" dirty="0"/>
              <a:t>Embed Tomcat, Jetty or Undertow directly (no need to deploy WAR files)</a:t>
            </a:r>
          </a:p>
          <a:p>
            <a:r>
              <a:rPr lang="en-IN" dirty="0"/>
              <a:t>In memory 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http://docs.spring.io/spring-boot/docs/current/reference/html/index.html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367" y="543206"/>
            <a:ext cx="10058400" cy="763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hlinkClick r:id="rId2"/>
              </a:rPr>
              <a:t>http://start.spring.io</a:t>
            </a:r>
            <a:r>
              <a:rPr lang="en-US" sz="4000" dirty="0"/>
              <a:t> – a good starting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69" r="4676" b="6195"/>
          <a:stretch/>
        </p:blipFill>
        <p:spPr>
          <a:xfrm>
            <a:off x="1403350" y="1690688"/>
            <a:ext cx="9385300" cy="497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05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Folder Structure to be followed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60" r="32933" b="43829"/>
          <a:stretch/>
        </p:blipFill>
        <p:spPr>
          <a:xfrm>
            <a:off x="838200" y="1586809"/>
            <a:ext cx="10221097" cy="44933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3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28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Understanding pom.xml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840" r="17866" b="15979"/>
          <a:stretch/>
        </p:blipFill>
        <p:spPr>
          <a:xfrm>
            <a:off x="890980" y="1435100"/>
            <a:ext cx="10117826" cy="5207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18A-7E25-9841-B47F-93DF75EAFC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</TotalTime>
  <Words>393</Words>
  <Application>Microsoft Macintosh PowerPoint</Application>
  <PresentationFormat>Widescreen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Rockwell</vt:lpstr>
      <vt:lpstr>Rockwell Condensed</vt:lpstr>
      <vt:lpstr>Rockwell Extra Bold</vt:lpstr>
      <vt:lpstr>Segoe UI</vt:lpstr>
      <vt:lpstr>Segoe UI Semibold</vt:lpstr>
      <vt:lpstr>Wingdings</vt:lpstr>
      <vt:lpstr>Arial</vt:lpstr>
      <vt:lpstr>Wood Type</vt:lpstr>
      <vt:lpstr>PowerPoint Presentation</vt:lpstr>
      <vt:lpstr>PowerPoint Presentation</vt:lpstr>
      <vt:lpstr>Before we start</vt:lpstr>
      <vt:lpstr>Before we start</vt:lpstr>
      <vt:lpstr>Why Spring Boot</vt:lpstr>
      <vt:lpstr>Documentation</vt:lpstr>
      <vt:lpstr>http://start.spring.io – a good starting point</vt:lpstr>
      <vt:lpstr>Folder Structure to be followed</vt:lpstr>
      <vt:lpstr>Understanding pom.xml</vt:lpstr>
      <vt:lpstr>Spring-boot-starter-parent</vt:lpstr>
      <vt:lpstr>First Java Program for spring boot</vt:lpstr>
      <vt:lpstr>Running the application </vt:lpstr>
      <vt:lpstr>Spring-boot-starter Maven Templates</vt:lpstr>
      <vt:lpstr>@SpringBootApplication</vt:lpstr>
      <vt:lpstr>Beans by Spring Boot</vt:lpstr>
      <vt:lpstr>Devtools</vt:lpstr>
      <vt:lpstr>Spring Tool Suite (sts)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2019-10-31T16:05:33Z</dcterms:created>
  <dcterms:modified xsi:type="dcterms:W3CDTF">2019-10-31T16:10:40Z</dcterms:modified>
</cp:coreProperties>
</file>