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6"/>
    <p:restoredTop sz="94674"/>
  </p:normalViewPr>
  <p:slideViewPr>
    <p:cSldViewPr snapToGrid="0" snapToObjects="1">
      <p:cViewPr varScale="1">
        <p:scale>
          <a:sx n="141" d="100"/>
          <a:sy n="141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17D13-4125-3043-B9C3-AA4C0B0BAD20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C076E-CB14-F042-898A-CB619DC1D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34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727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2503-7704-F94B-842C-ABDB2AF0B0E8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2BF026A-55FD-2F4F-889B-5C832D25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8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B65E-4AEE-2741-BA36-89B4D3241262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026A-55FD-2F4F-889B-5C832D25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0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7944-8EB5-8D4F-B03C-8109CC9DE967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026A-55FD-2F4F-889B-5C832D25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569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FF87-9765-E847-9E1E-F8E00B5701F1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026A-55FD-2F4F-889B-5C832D25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8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BB52B58-BA8B-E44D-AB01-D66D407D08B9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2BF026A-55FD-2F4F-889B-5C832D25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6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9AB5-7405-1449-9A19-01A28F126F99}" type="datetime1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026A-55FD-2F4F-889B-5C832D25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5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5732-A7E3-6049-B334-2407015F6F21}" type="datetime1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026A-55FD-2F4F-889B-5C832D25BBA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E700-C641-B043-9040-A77B29AE3E57}" type="datetime1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026A-55FD-2F4F-889B-5C832D25BBA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07E38-9428-8B45-AFC2-FF30ECD3501D}" type="datetime1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026A-55FD-2F4F-889B-5C832D25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1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3EC9-E9C6-AE41-8DF0-26DC915CA09F}" type="datetime1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026A-55FD-2F4F-889B-5C832D25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96FC-CD62-A344-8680-974F75260588}" type="datetime1">
              <a:rPr lang="en-US" smtClean="0"/>
              <a:t>10/31/19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026A-55FD-2F4F-889B-5C832D25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713FCCE-F50B-F848-96D9-BBCCA1B1C2EC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2BF026A-55FD-2F4F-889B-5C832D25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kkar.2k2@gmail.com" TargetMode="External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455392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96708" y="4648968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3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4" descr="http://www.shristitechlabs.com/wp-content/uploads/2015/12/spring-boot-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" y="8966"/>
            <a:ext cx="3789947" cy="37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06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CHAPTER – </a:t>
            </a:r>
            <a:r>
              <a:rPr lang="en-US" dirty="0" smtClean="0"/>
              <a:t>10</a:t>
            </a:r>
            <a:endParaRPr lang="en-US" dirty="0"/>
          </a:p>
          <a:p>
            <a:r>
              <a:rPr lang="en-US" dirty="0" smtClean="0"/>
              <a:t>Unit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65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</a:t>
            </a:r>
            <a:r>
              <a:rPr lang="en-US" smtClean="0"/>
              <a:t>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refer the project: </a:t>
            </a:r>
            <a:r>
              <a:rPr lang="en-US" b="1" dirty="0" err="1"/>
              <a:t>RestfulControllerWithRepo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77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026A-55FD-2F4F-889B-5C832D25BBA0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5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28</Words>
  <Application>Microsoft Macintosh PowerPoint</Application>
  <PresentationFormat>Widescreen</PresentationFormat>
  <Paragraphs>12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Calibri</vt:lpstr>
      <vt:lpstr>Rockwell</vt:lpstr>
      <vt:lpstr>Rockwell Condensed</vt:lpstr>
      <vt:lpstr>Rockwell Extra Bold</vt:lpstr>
      <vt:lpstr>Segoe UI</vt:lpstr>
      <vt:lpstr>Segoe UI Semibold</vt:lpstr>
      <vt:lpstr>Wingdings</vt:lpstr>
      <vt:lpstr>Wood Type</vt:lpstr>
      <vt:lpstr>PowerPoint Presentation</vt:lpstr>
      <vt:lpstr>PowerPoint Presentation</vt:lpstr>
      <vt:lpstr>Unit Testing the application</vt:lpstr>
      <vt:lpstr>Questions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2019-10-31T16:08:50Z</dcterms:created>
  <dcterms:modified xsi:type="dcterms:W3CDTF">2019-10-31T16:17:53Z</dcterms:modified>
</cp:coreProperties>
</file>