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F2C7-5FD8-154F-9291-C79E2583C231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356E-6EA4-B14C-B451-DBFB9E12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9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B25E-08EF-3745-87EE-F2D1E6C5996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247E-8ECA-7C4E-AAB0-E810DB249C5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8489-BF35-4B42-8D27-A4EB163407F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F6E1-68AC-7744-A409-76F281E81B9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C0DA9A-F5F9-BA46-82FF-EDAAA0CEBFB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19E9-95F0-B340-9CFA-EFE148775493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805-7780-6448-933E-042A91F31736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8187-33D0-0744-82AF-B0DF83D49480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E737-A26A-B748-BC9E-4B4CC51CE430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C522-8E52-1743-B038-30BAA53512D4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98D8-44CA-F24B-B8B3-7ED3B302E446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DDA752-2FC9-884D-9B61-41C67C3D368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ABC3A52-4333-E340-84B3-4605E0B6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9837" y="458508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0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2</a:t>
            </a:r>
          </a:p>
          <a:p>
            <a:r>
              <a:rPr lang="en-US" dirty="0" smtClean="0"/>
              <a:t>Spring Starter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8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3A52-4333-E340-84B3-4605E0B6803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39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Rest Controller</vt:lpstr>
      <vt:lpstr>Rest Client (Postman)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2019-10-31T16:06:15Z</dcterms:created>
  <dcterms:modified xsi:type="dcterms:W3CDTF">2019-10-31T16:18:10Z</dcterms:modified>
</cp:coreProperties>
</file>