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49"/>
    <p:restoredTop sz="94674"/>
  </p:normalViewPr>
  <p:slideViewPr>
    <p:cSldViewPr snapToGrid="0" snapToObjects="1">
      <p:cViewPr varScale="1">
        <p:scale>
          <a:sx n="141" d="100"/>
          <a:sy n="141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0CF7B-3F7C-1C42-959E-181A8AFBBF4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66735-CB4C-8241-BE6A-25F7E6AE7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15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08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A05D-E17F-2C45-8D7D-FE6EF4973973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ED85D10-9C7C-5B45-B959-F2C24248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4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77D0-3238-CA42-B2BF-791D7AFAFC5D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5D10-9C7C-5B45-B959-F2C24248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1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80FE-13F0-8647-BBC8-6A0053DFEB0D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5D10-9C7C-5B45-B959-F2C24248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416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89B0-A50C-9C40-BF87-06910D5EF672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5D10-9C7C-5B45-B959-F2C24248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1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14D5D7-E065-684B-8144-56561274D15A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ED85D10-9C7C-5B45-B959-F2C24248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6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A14F-D8ED-8E45-A369-595C1697C513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5D10-9C7C-5B45-B959-F2C24248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3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8AAF-822C-F74A-BCC6-9B2C3B57C7F7}" type="datetime1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5D10-9C7C-5B45-B959-F2C24248B16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3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D6DB-3EBD-0649-9155-1DBC49089B81}" type="datetime1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5D10-9C7C-5B45-B959-F2C24248B16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3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D4C8-E133-E344-BF79-855A2A5E444C}" type="datetime1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5D10-9C7C-5B45-B959-F2C24248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DE0F-5F38-2A4F-96C7-9654408FD6F5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5D10-9C7C-5B45-B959-F2C24248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7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3682B-D75C-F14F-9FAB-783484CFB6F2}" type="datetime1">
              <a:rPr lang="en-US" smtClean="0"/>
              <a:t>10/31/19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5D10-9C7C-5B45-B959-F2C24248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9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0DF9DF3-5BD4-3B4B-9095-AEDC9413A10D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ED85D10-9C7C-5B45-B959-F2C24248B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4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kkar.2k2@gmail.com" TargetMode="External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="" xmlns:a16="http://schemas.microsoft.com/office/drawing/2014/main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455392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32098" y="4694236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3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4" descr="http://www.shristitechlabs.com/wp-content/uploads/2015/12/spring-boot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" y="8966"/>
            <a:ext cx="3789947" cy="37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67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CHAPTER – 3</a:t>
            </a:r>
          </a:p>
          <a:p>
            <a:r>
              <a:rPr lang="en-US" smtClean="0"/>
              <a:t>Spring Boot Starter </a:t>
            </a:r>
            <a:r>
              <a:rPr lang="en-US" dirty="0" smtClean="0"/>
              <a:t>JDBC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0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346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JDBC API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746" y="2146604"/>
            <a:ext cx="6900907" cy="23115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1952" y="5709057"/>
            <a:ext cx="4512197" cy="4247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Now can @</a:t>
            </a:r>
            <a:r>
              <a:rPr lang="en-US" sz="2400" dirty="0" err="1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4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utowire</a:t>
            </a:r>
            <a:r>
              <a:rPr lang="en-US" sz="2400" dirty="0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rgbClr val="0F4A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jdbcTemplate</a:t>
            </a:r>
            <a:endParaRPr lang="en-US" sz="2400" dirty="0">
              <a:solidFill>
                <a:srgbClr val="0F4A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4669190"/>
            <a:ext cx="10147300" cy="9525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014713" y="2680464"/>
            <a:ext cx="1581038" cy="40712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34" y="1330298"/>
            <a:ext cx="2259079" cy="21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22</Words>
  <Application>Microsoft Macintosh PowerPoint</Application>
  <PresentationFormat>Widescreen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Calibri</vt:lpstr>
      <vt:lpstr>Rockwell</vt:lpstr>
      <vt:lpstr>Rockwell Condensed</vt:lpstr>
      <vt:lpstr>Rockwell Extra Bold</vt:lpstr>
      <vt:lpstr>Segoe UI</vt:lpstr>
      <vt:lpstr>Segoe UI Semibold</vt:lpstr>
      <vt:lpstr>Wingdings</vt:lpstr>
      <vt:lpstr>Wood Type</vt:lpstr>
      <vt:lpstr>PowerPoint Presentation</vt:lpstr>
      <vt:lpstr>PowerPoint Presentation</vt:lpstr>
      <vt:lpstr>JDBC API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2019-10-31T16:06:40Z</dcterms:created>
  <dcterms:modified xsi:type="dcterms:W3CDTF">2019-10-31T16:18:18Z</dcterms:modified>
</cp:coreProperties>
</file>