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49"/>
    <p:restoredTop sz="94674"/>
  </p:normalViewPr>
  <p:slideViewPr>
    <p:cSldViewPr snapToGrid="0" snapToObjects="1">
      <p:cViewPr varScale="1">
        <p:scale>
          <a:sx n="141" d="100"/>
          <a:sy n="141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E141C-3226-924F-8F5A-40176034C725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9922E-BE47-5E4E-98F2-BDEADDF3C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1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050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DE0-4DC3-5744-BCD0-95FC2B0E45C1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C37DDBD-3C3C-9146-B96B-B0C52956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6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9E96-66A3-0D41-9439-5E898E33B4B4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DDBD-3C3C-9146-B96B-B0C52956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4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CFD6-1BAF-E746-8A19-223B57F56621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DDBD-3C3C-9146-B96B-B0C52956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30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674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2046-AE7E-DD40-8B95-3E199DFB351B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DDBD-3C3C-9146-B96B-B0C52956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4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4B99C9E-616F-A546-B98A-CF4723959CF5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C37DDBD-3C3C-9146-B96B-B0C52956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1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9F-B331-964F-BEE5-648FE28C55FA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DDBD-3C3C-9146-B96B-B0C52956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4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2CEB-1787-A246-B17B-2DA659C17532}" type="datetime1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DDBD-3C3C-9146-B96B-B0C529561E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9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D3B3-513D-184B-BB7A-E9BF1E4D9BFB}" type="datetime1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DDBD-3C3C-9146-B96B-B0C529561EF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3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B224-7F6E-284E-A275-F3A45A3F914F}" type="datetime1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DDBD-3C3C-9146-B96B-B0C52956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2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951C-0E53-F345-A185-2800AC62788B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DDBD-3C3C-9146-B96B-B0C52956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0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37F7-9A7A-3D44-A568-C19FD01E22E0}" type="datetime1">
              <a:rPr lang="en-US" smtClean="0"/>
              <a:t>10/31/19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DDBD-3C3C-9146-B96B-B0C52956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0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42B7FEE-2079-7E4B-9E1E-EF8EB39808AD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C37DDBD-3C3C-9146-B96B-B0C529561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8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kkar.2k2@gmail.com" TargetMode="External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68312" y="4585089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3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Picture 4" descr="http://www.shristitechlabs.com/wp-content/uploads/2015/12/spring-boot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" y="8966"/>
            <a:ext cx="3789947" cy="37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17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4</a:t>
            </a:r>
          </a:p>
          <a:p>
            <a:r>
              <a:rPr lang="en-US" dirty="0" smtClean="0"/>
              <a:t>Spring Boot Starter Data JPA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0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1" y="484632"/>
            <a:ext cx="10596297" cy="7783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Data JPA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1" y="1546266"/>
            <a:ext cx="2980973" cy="112568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1" y="5260849"/>
            <a:ext cx="101473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45" y="1546266"/>
            <a:ext cx="6753251" cy="343132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669475" y="2327564"/>
            <a:ext cx="1009403" cy="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7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DDBD-3C3C-9146-B96B-B0C529561E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7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24</Words>
  <Application>Microsoft Macintosh PowerPoint</Application>
  <PresentationFormat>Widescreen</PresentationFormat>
  <Paragraphs>11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Segoe UI</vt:lpstr>
      <vt:lpstr>Segoe UI Semibold</vt:lpstr>
      <vt:lpstr>Wingdings</vt:lpstr>
      <vt:lpstr>Wood Type</vt:lpstr>
      <vt:lpstr>PowerPoint Presentation</vt:lpstr>
      <vt:lpstr>PowerPoint Presentation</vt:lpstr>
      <vt:lpstr>Spring Data JPA</vt:lpstr>
      <vt:lpstr>Questions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2019-10-31T16:07:05Z</dcterms:created>
  <dcterms:modified xsi:type="dcterms:W3CDTF">2019-10-31T16:18:27Z</dcterms:modified>
</cp:coreProperties>
</file>