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9"/>
    <p:restoredTop sz="94674"/>
  </p:normalViewPr>
  <p:slideViewPr>
    <p:cSldViewPr snapToGrid="0" snapToObjects="1">
      <p:cViewPr varScale="1">
        <p:scale>
          <a:sx n="141" d="100"/>
          <a:sy n="141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41-DF45-2C48-913D-93ADB344950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7D3ED-4422-0A4C-AD22-E60EE97B6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38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22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84B8-E49E-7B48-8766-B52E1B20CBCA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1C0AC70-9D6D-CE48-B17D-1F8B4CDB2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AD3F-12F1-1F45-95A5-472D568A676B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AC70-9D6D-CE48-B17D-1F8B4CDB2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3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D633-E546-B74C-8DDC-E223FA0FFF30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AC70-9D6D-CE48-B17D-1F8B4CDB2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18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22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F6BC-1F14-9B46-90CC-769DC6994671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AC70-9D6D-CE48-B17D-1F8B4CDB2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6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EB78F93-AA5A-C44B-BD01-00A6CD8EF136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1C0AC70-9D6D-CE48-B17D-1F8B4CDB2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8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3075-AE99-1F4B-9363-BD4D940FA763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AC70-9D6D-CE48-B17D-1F8B4CDB2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1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8E96-44A2-C74A-B423-ED1153E095F1}" type="datetime1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AC70-9D6D-CE48-B17D-1F8B4CDB257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8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1358-8B0D-9649-8BE1-4DA1075950D8}" type="datetime1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AC70-9D6D-CE48-B17D-1F8B4CDB257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5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0287-3CEF-4C4E-8976-1A86A172BEA7}" type="datetime1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AC70-9D6D-CE48-B17D-1F8B4CDB2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7A4A-7A23-7144-B02C-3ED5EF5AD4A7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AC70-9D6D-CE48-B17D-1F8B4CDB2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2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818A-8888-1341-AD51-97DD654AF786}" type="datetime1">
              <a:rPr lang="en-US" smtClean="0"/>
              <a:t>10/31/19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AC70-9D6D-CE48-B17D-1F8B4CDB2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90AC742-B196-A949-8B70-DBD188C16D1B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1C0AC70-9D6D-CE48-B17D-1F8B4CDB2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2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kkar.2k2@gmail.com" TargetMode="External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="" xmlns:a16="http://schemas.microsoft.com/office/drawing/2014/main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455392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77365" y="4648968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3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4" descr="http://www.shristitechlabs.com/wp-content/uploads/2015/12/spring-boot-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" y="8966"/>
            <a:ext cx="3789947" cy="37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80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CHAPTER – </a:t>
            </a:r>
            <a:r>
              <a:rPr lang="en-US" dirty="0" smtClean="0"/>
              <a:t>5</a:t>
            </a:r>
            <a:endParaRPr lang="en-US" dirty="0"/>
          </a:p>
          <a:p>
            <a:r>
              <a:rPr lang="en-US" dirty="0" smtClean="0"/>
              <a:t>HATEOAS</a:t>
            </a:r>
          </a:p>
        </p:txBody>
      </p:sp>
    </p:spTree>
    <p:extLst>
      <p:ext uri="{BB962C8B-B14F-4D97-AF65-F5344CB8AC3E}">
        <p14:creationId xmlns:p14="http://schemas.microsoft.com/office/powerpoint/2010/main" val="141827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9229565" cy="1020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HATEOAS</a:t>
            </a:r>
            <a:br>
              <a:rPr lang="en-US" dirty="0" smtClean="0"/>
            </a:br>
            <a:r>
              <a:rPr lang="en-US" sz="2800" dirty="0" smtClean="0"/>
              <a:t>Hypermedia </a:t>
            </a:r>
            <a:r>
              <a:rPr lang="en-US" sz="2800" dirty="0"/>
              <a:t>As The Engine Of Application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3052" y="1397000"/>
            <a:ext cx="3659028" cy="426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smtClean="0">
                <a:solidFill>
                  <a:srgbClr val="C00000"/>
                </a:solidFill>
              </a:rPr>
              <a:t>H</a:t>
            </a:r>
            <a:r>
              <a:rPr lang="en-US" sz="3200" b="1" smtClean="0"/>
              <a:t>ypermedia </a:t>
            </a:r>
            <a:br>
              <a:rPr lang="en-US" sz="3200" b="1" smtClean="0"/>
            </a:br>
            <a:r>
              <a:rPr lang="en-US" sz="4400" b="1" smtClean="0">
                <a:solidFill>
                  <a:srgbClr val="C00000"/>
                </a:solidFill>
              </a:rPr>
              <a:t>A</a:t>
            </a:r>
            <a:r>
              <a:rPr lang="en-US" sz="3200" b="1" smtClean="0"/>
              <a:t>s </a:t>
            </a:r>
            <a:br>
              <a:rPr lang="en-US" sz="3200" b="1" smtClean="0"/>
            </a:br>
            <a:r>
              <a:rPr lang="en-US" sz="4400" b="1" smtClean="0">
                <a:solidFill>
                  <a:srgbClr val="C00000"/>
                </a:solidFill>
              </a:rPr>
              <a:t>T</a:t>
            </a:r>
            <a:r>
              <a:rPr lang="en-US" sz="3200" b="1" smtClean="0"/>
              <a:t>he </a:t>
            </a:r>
            <a:br>
              <a:rPr lang="en-US" sz="3200" b="1" smtClean="0"/>
            </a:br>
            <a:r>
              <a:rPr lang="en-US" sz="4400" b="1" smtClean="0">
                <a:solidFill>
                  <a:srgbClr val="C00000"/>
                </a:solidFill>
              </a:rPr>
              <a:t>E</a:t>
            </a:r>
            <a:r>
              <a:rPr lang="en-US" sz="3200" b="1" smtClean="0"/>
              <a:t>ngine </a:t>
            </a:r>
            <a:br>
              <a:rPr lang="en-US" sz="3200" b="1" smtClean="0"/>
            </a:br>
            <a:r>
              <a:rPr lang="en-US" sz="4400" b="1" smtClean="0">
                <a:solidFill>
                  <a:srgbClr val="C00000"/>
                </a:solidFill>
              </a:rPr>
              <a:t>O</a:t>
            </a:r>
            <a:r>
              <a:rPr lang="en-US" sz="3200" b="1" smtClean="0"/>
              <a:t>f </a:t>
            </a:r>
            <a:br>
              <a:rPr lang="en-US" sz="3200" b="1" smtClean="0"/>
            </a:br>
            <a:r>
              <a:rPr lang="en-US" sz="4400" b="1" smtClean="0">
                <a:solidFill>
                  <a:srgbClr val="C00000"/>
                </a:solidFill>
              </a:rPr>
              <a:t>A</a:t>
            </a:r>
            <a:r>
              <a:rPr lang="en-US" sz="3200" b="1" smtClean="0"/>
              <a:t>pplication </a:t>
            </a:r>
            <a:br>
              <a:rPr lang="en-US" sz="3200" b="1" smtClean="0"/>
            </a:br>
            <a:r>
              <a:rPr lang="en-US" sz="4400" b="1" smtClean="0">
                <a:solidFill>
                  <a:srgbClr val="C00000"/>
                </a:solidFill>
              </a:rPr>
              <a:t>S</a:t>
            </a:r>
            <a:r>
              <a:rPr lang="en-US" sz="3200" b="1" smtClean="0"/>
              <a:t>tate</a:t>
            </a:r>
            <a:endParaRPr lang="en-US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74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HATEOAS</a:t>
            </a:r>
            <a:br>
              <a:rPr lang="en-US" sz="4000" dirty="0"/>
            </a:br>
            <a:r>
              <a:rPr lang="en-US" sz="4000" dirty="0"/>
              <a:t>Hypermedia As The Engine Of Application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“</a:t>
            </a:r>
            <a:r>
              <a:rPr lang="en-US" b="1" i="1" dirty="0"/>
              <a:t>hypermedia</a:t>
            </a:r>
            <a:r>
              <a:rPr lang="en-US" dirty="0"/>
              <a:t>” refers to any content that contains links to other forms of media such as images, movies, and </a:t>
            </a:r>
            <a:r>
              <a:rPr lang="en-US" dirty="0" smtClean="0"/>
              <a:t>text.</a:t>
            </a:r>
          </a:p>
          <a:p>
            <a:r>
              <a:rPr lang="en-US" dirty="0"/>
              <a:t>This architectural style lets you use hypermedia links in the response contents so that the client can dynamically navigate to the appropriate resource by traversing the hypermedia links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27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44" y="499942"/>
            <a:ext cx="10058400" cy="752896"/>
          </a:xfrm>
        </p:spPr>
        <p:txBody>
          <a:bodyPr>
            <a:normAutofit/>
          </a:bodyPr>
          <a:lstStyle/>
          <a:p>
            <a:r>
              <a:rPr lang="en-US" sz="4800" b="1" dirty="0"/>
              <a:t>Advantages of </a:t>
            </a:r>
            <a:r>
              <a:rPr lang="en-US" sz="4800" b="1" dirty="0" smtClean="0"/>
              <a:t>HATEOAS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1621556"/>
            <a:ext cx="10740548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Required </a:t>
            </a:r>
            <a:r>
              <a:rPr lang="en-US" dirty="0"/>
              <a:t>APIs could be easily found without any specific documentation</a:t>
            </a:r>
          </a:p>
          <a:p>
            <a:r>
              <a:rPr lang="en-US" dirty="0"/>
              <a:t>Make the response navigable with links to common resource URIs</a:t>
            </a:r>
          </a:p>
          <a:p>
            <a:r>
              <a:rPr lang="en-US" dirty="0"/>
              <a:t>Get the message URL of the response itself</a:t>
            </a:r>
          </a:p>
          <a:p>
            <a:r>
              <a:rPr lang="en-US" dirty="0"/>
              <a:t>If any URL changes from the server-side, there's no need to do any change on the client-side</a:t>
            </a:r>
          </a:p>
          <a:p>
            <a:r>
              <a:rPr lang="en-US" dirty="0"/>
              <a:t>If we follow proper HATEOAS, the client actually doesn't need to spend much time understanding API documentation. As an end-user, we don't have to go through documentation every time we visit a new website. We just go to the homepage and go through the links. With HATEOAS, the web service is super helpful to the clients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3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8367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Hateoas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1308522"/>
            <a:ext cx="8755947" cy="489326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8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AC70-9D6D-CE48-B17D-1F8B4CDB25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190</Words>
  <Application>Microsoft Macintosh PowerPoint</Application>
  <PresentationFormat>Widescreen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Segoe UI</vt:lpstr>
      <vt:lpstr>Segoe UI Semibold</vt:lpstr>
      <vt:lpstr>Wingdings</vt:lpstr>
      <vt:lpstr>Wood Type</vt:lpstr>
      <vt:lpstr>PowerPoint Presentation</vt:lpstr>
      <vt:lpstr>PowerPoint Presentation</vt:lpstr>
      <vt:lpstr>HATEOAS Hypermedia As The Engine Of Application State</vt:lpstr>
      <vt:lpstr>HATEOAS Hypermedia As The Engine Of Application State</vt:lpstr>
      <vt:lpstr>Advantages of HATEOAS</vt:lpstr>
      <vt:lpstr>Hateoas</vt:lpstr>
      <vt:lpstr>Questions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2019-10-31T16:07:29Z</dcterms:created>
  <dcterms:modified xsi:type="dcterms:W3CDTF">2019-10-31T16:18:44Z</dcterms:modified>
</cp:coreProperties>
</file>