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4674"/>
  </p:normalViewPr>
  <p:slideViewPr>
    <p:cSldViewPr snapToGrid="0" snapToObjects="1">
      <p:cViewPr varScale="1">
        <p:scale>
          <a:sx n="141" d="100"/>
          <a:sy n="141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6A657-1979-CF47-95DB-9EC4B5F37A6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5D5A4-8B99-E449-A71C-9515A157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9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91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30C7-0E4F-DA4F-B033-0E4047848913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3E20936-9945-244B-BF17-54E8448F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CE3A-8B76-B94D-A6B4-49FAD0B641E0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0936-9945-244B-BF17-54E8448F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ECDE-CACF-3D44-84E9-7D91665C5138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0936-9945-244B-BF17-54E8448F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84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665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91C8-0429-0A44-AE89-0ABDB8AF3DFA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0936-9945-244B-BF17-54E8448F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4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2606B0A-1DE6-1B46-A343-F17D840A5BC4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3E20936-9945-244B-BF17-54E8448F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3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57DF-76A9-454C-A8C8-FAEFCA061208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0936-9945-244B-BF17-54E8448F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2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EA5F-CE4C-7C4F-99B5-F371008F7E2D}" type="datetime1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0936-9945-244B-BF17-54E8448F811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4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89B9-F503-0940-8D9B-501B57E0B9F6}" type="datetime1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0936-9945-244B-BF17-54E8448F811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6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FAD4-51C1-E84C-8644-15D6F5FDF5AB}" type="datetime1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0936-9945-244B-BF17-54E8448F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D7B4-0B27-1042-BFA8-E0EA69D277AA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0936-9945-244B-BF17-54E8448F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0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4B82-F75A-3142-BD6B-80AEB0080D9D}" type="datetime1">
              <a:rPr lang="en-US" smtClean="0"/>
              <a:t>10/31/19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0936-9945-244B-BF17-54E8448F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5D2A3F9-C996-AF41-9ECC-9CBB894E879B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3E20936-9945-244B-BF17-54E8448F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6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kkar.2k2@gmail.com" TargetMode="External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jects.spring.io/spring-hateoas" TargetMode="External"/><Relationship Id="rId3" Type="http://schemas.openxmlformats.org/officeDocument/2006/relationships/hyperlink" Target="https://projects.spring.io/spring-data-jp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33334" y="4658022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3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4" descr="http://www.shristitechlabs.com/wp-content/uploads/2015/12/spring-boot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" y="8966"/>
            <a:ext cx="3789947" cy="37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3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6</a:t>
            </a:r>
            <a:endParaRPr lang="en-US" dirty="0"/>
          </a:p>
          <a:p>
            <a:r>
              <a:rPr lang="en-US" dirty="0" smtClean="0"/>
              <a:t>JPA Data With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Spring Data REST takes the features of </a:t>
            </a:r>
            <a:endParaRPr lang="en-US" sz="2400" dirty="0" smtClean="0"/>
          </a:p>
          <a:p>
            <a:r>
              <a:rPr lang="en-US" sz="2400" dirty="0" smtClean="0">
                <a:hlinkClick r:id="rId2"/>
              </a:rPr>
              <a:t>Spring </a:t>
            </a:r>
            <a:r>
              <a:rPr lang="en-US" sz="2400" dirty="0">
                <a:hlinkClick r:id="rId2"/>
              </a:rPr>
              <a:t>HATEOAS</a:t>
            </a:r>
            <a:r>
              <a:rPr lang="en-US" sz="2400" dirty="0"/>
              <a:t> and 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Spring </a:t>
            </a:r>
            <a:r>
              <a:rPr lang="en-US" sz="2400" dirty="0">
                <a:hlinkClick r:id="rId3"/>
              </a:rPr>
              <a:t>Data JPA</a:t>
            </a:r>
            <a:r>
              <a:rPr lang="en-US" sz="2400" dirty="0"/>
              <a:t> 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and automatically </a:t>
            </a:r>
            <a:r>
              <a:rPr lang="en-US" sz="2400" dirty="0"/>
              <a:t>combines them </a:t>
            </a:r>
            <a:r>
              <a:rPr lang="en-US" sz="2400" dirty="0" smtClean="0"/>
              <a:t>together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0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92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Data Rest + JPA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1" y="1583293"/>
            <a:ext cx="2481521" cy="111240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878" y="1337622"/>
            <a:ext cx="7247622" cy="199934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89692" y="2006931"/>
            <a:ext cx="1009403" cy="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8171" y="4095228"/>
            <a:ext cx="4755404" cy="14219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Things to do</a:t>
            </a:r>
          </a:p>
          <a:p>
            <a:pPr marL="685800" indent="-6858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Driver dependency</a:t>
            </a:r>
          </a:p>
          <a:p>
            <a:pPr marL="685800" indent="-6858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the required repositories</a:t>
            </a:r>
          </a:p>
          <a:p>
            <a:pPr marL="685800" indent="-6858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the URL</a:t>
            </a:r>
            <a:endParaRPr lang="en-US" sz="24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1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0936-9945-244B-BF17-54E8448F81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9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49</Words>
  <Application>Microsoft Macintosh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Segoe UI</vt:lpstr>
      <vt:lpstr>Segoe UI Semibold</vt:lpstr>
      <vt:lpstr>Wingdings</vt:lpstr>
      <vt:lpstr>Arial</vt:lpstr>
      <vt:lpstr>Wood Type</vt:lpstr>
      <vt:lpstr>PowerPoint Presentation</vt:lpstr>
      <vt:lpstr>PowerPoint Presentation</vt:lpstr>
      <vt:lpstr>Spring Data REST</vt:lpstr>
      <vt:lpstr>Spring Data Rest + JPA</vt:lpstr>
      <vt:lpstr>Questions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2019-10-31T16:07:45Z</dcterms:created>
  <dcterms:modified xsi:type="dcterms:W3CDTF">2019-10-31T16:14:31Z</dcterms:modified>
</cp:coreProperties>
</file>