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A285-B8E0-1C48-B095-DAF2AC4266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66146-5695-744E-BE11-87A8D8E3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9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4DA-5098-8D4F-94A7-CEA3AF0AE28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8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9876-A7D4-6040-8643-3F54B731EFD3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2774-240F-BA49-8544-31196BEBE92F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5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04E1-9016-A448-A59B-F8650539095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93F0337-06DB-6B42-A891-6162F8DB8BC7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3A66-DFEF-FC40-9D8C-E09D8B37481B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DD13-B542-6E48-951C-79A56CAB73F2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CAB-92F3-2C4D-A267-B8B23090ED37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9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EB04-46C3-124A-A9E1-9486A3B873A9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C987-64E9-2947-BB37-19FC1143D934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FA51-BEA6-B44A-9E4A-05F27B193066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799BE7-EB4E-0E44-A35C-AAF3D3C4FBAE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F7ABF6-5D78-2147-B746-60A5796F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47954" y="4658022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In-memory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3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Auto execute </a:t>
            </a:r>
            <a:r>
              <a:rPr lang="en-US" sz="4400" dirty="0" err="1" smtClean="0"/>
              <a:t>sql</a:t>
            </a:r>
            <a:r>
              <a:rPr lang="en-US" sz="4400" dirty="0" smtClean="0"/>
              <a:t> scripts: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853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Dao with H2 DB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2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054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Access H2 Console</a:t>
            </a:r>
            <a:br>
              <a:rPr lang="en-US" sz="3200" dirty="0" smtClean="0"/>
            </a:br>
            <a:r>
              <a:rPr lang="en-US" sz="3200" dirty="0" smtClean="0">
                <a:hlinkClick r:id="rId2"/>
              </a:rPr>
              <a:t>http://localhost:8080/h2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28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BF6-5D78-2147-B746-60A5796F54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52</Words>
  <Application>Microsoft Macintosh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Mangal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2019-10-31T16:08:02Z</dcterms:created>
  <dcterms:modified xsi:type="dcterms:W3CDTF">2019-10-31T16:15:35Z</dcterms:modified>
</cp:coreProperties>
</file>