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4674"/>
  </p:normalViewPr>
  <p:slideViewPr>
    <p:cSldViewPr snapToGrid="0" snapToObjects="1">
      <p:cViewPr varScale="1">
        <p:scale>
          <a:sx n="141" d="100"/>
          <a:sy n="141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80C8E-4C3B-9D46-BF05-B7D8FFEB1CB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E5332-E87A-2543-BD19-427AFAF1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4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07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D4CD-36D3-E34F-83DF-DBB76FE1A7EB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FFE267F-B486-7547-8633-3DEE3AB8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4C08-F5C2-064E-B51A-2233AF71EC82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267F-B486-7547-8633-3DEE3AB8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9BD9-415B-704C-94DA-3029C4A95619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267F-B486-7547-8633-3DEE3AB8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5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727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3947-815C-3345-8CD7-5AD4B1028351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267F-B486-7547-8633-3DEE3AB8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36447E5-17F4-9548-B952-E11AD6BE242C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FFE267F-B486-7547-8633-3DEE3AB8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4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47E5-BE72-EE45-9D43-09C187A1AC58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267F-B486-7547-8633-3DEE3AB8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FEB1-382A-414D-B2DA-4275D99E8074}" type="datetime1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267F-B486-7547-8633-3DEE3AB8CC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5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0982-F13D-5349-A166-1F2D3E18DED5}" type="datetime1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267F-B486-7547-8633-3DEE3AB8CCF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D943-8C82-9C44-AA4C-355577446715}" type="datetime1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267F-B486-7547-8633-3DEE3AB8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4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305-D147-C94F-AA87-A2F23B348835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267F-B486-7547-8633-3DEE3AB8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944D-7EE4-9B46-ADC5-9B0F6211F9D4}" type="datetime1">
              <a:rPr lang="en-US" smtClean="0"/>
              <a:t>10/31/19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267F-B486-7547-8633-3DEE3AB8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6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65867BD-0CD2-DB46-8D14-D93E83148109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FFE267F-B486-7547-8633-3DEE3AB8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kar.2k2@gmail.com" TargetMode="External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47954" y="4694236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9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8</a:t>
            </a:r>
            <a:endParaRPr lang="en-US" dirty="0"/>
          </a:p>
          <a:p>
            <a:r>
              <a:rPr lang="en-US" dirty="0" smtClean="0"/>
              <a:t>Spring Boot </a:t>
            </a:r>
            <a:r>
              <a:rPr lang="mr-IN" dirty="0" smtClean="0"/>
              <a:t>–</a:t>
            </a:r>
            <a:r>
              <a:rPr lang="en-US" dirty="0" smtClean="0"/>
              <a:t> Web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3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1476910"/>
            <a:ext cx="2049032" cy="69627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18" y="1282490"/>
            <a:ext cx="7696200" cy="1193800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580984" y="1825046"/>
            <a:ext cx="459099" cy="1563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1952" y="3034476"/>
            <a:ext cx="7279574" cy="120032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org.apache.tomcat.embed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tomcat-embed-jasper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>
              <a:solidFill>
                <a:srgbClr val="00808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0634" y="2676649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merriweather" charset="0"/>
              </a:rPr>
              <a:t>To enable support for JSP’s, 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add tomcat-embed-jasper dependency manually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0634" y="4338670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merriweather" charset="0"/>
              </a:rPr>
              <a:t>To enable 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JSTL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, add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jstl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 dependency manually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952" y="4705291"/>
            <a:ext cx="7279574" cy="120032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javax.servlet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jstl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>
              <a:solidFill>
                <a:srgbClr val="00808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3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651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application.properties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2032659"/>
            <a:ext cx="6248400" cy="1066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1952" y="1536093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Configure the Spring MVC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413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Directory path to store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2379554"/>
            <a:ext cx="10975658" cy="1416759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b="1" i="1" dirty="0" smtClean="0">
                <a:solidFill>
                  <a:srgbClr val="FF0000"/>
                </a:solidFill>
              </a:rPr>
              <a:t>main</a:t>
            </a:r>
          </a:p>
          <a:p>
            <a:pPr lvl="1"/>
            <a:r>
              <a:rPr lang="en-US" sz="2800" b="1" dirty="0" err="1"/>
              <a:t>s</a:t>
            </a:r>
            <a:r>
              <a:rPr lang="en-US" sz="2800" b="1" dirty="0" err="1" smtClean="0"/>
              <a:t>rc</a:t>
            </a:r>
            <a:r>
              <a:rPr lang="en-US" sz="2800" b="1" dirty="0" smtClean="0"/>
              <a:t>/main/</a:t>
            </a:r>
            <a:r>
              <a:rPr lang="en-US" dirty="0" err="1" smtClean="0"/>
              <a:t>webapp</a:t>
            </a:r>
            <a:r>
              <a:rPr lang="en-US" dirty="0" smtClean="0"/>
              <a:t>/WEB-INF/pages</a:t>
            </a:r>
          </a:p>
          <a:p>
            <a:r>
              <a:rPr lang="en-US" dirty="0" smtClean="0"/>
              <a:t>Place all your .</a:t>
            </a:r>
            <a:r>
              <a:rPr lang="en-US" dirty="0" err="1" smtClean="0"/>
              <a:t>jsp</a:t>
            </a:r>
            <a:r>
              <a:rPr lang="en-US" dirty="0" smtClean="0"/>
              <a:t> files here in the pages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170" y="1407334"/>
            <a:ext cx="11166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Create the directory path (as mentioned) 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to store the </a:t>
            </a:r>
            <a:r>
              <a:rPr lang="en-US" sz="2000" b="1" dirty="0" err="1" smtClean="0">
                <a:solidFill>
                  <a:srgbClr val="C00000"/>
                </a:solidFill>
                <a:latin typeface="merriweather" charset="0"/>
              </a:rPr>
              <a:t>jsp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 pages 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that matches the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application.properties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cofiguration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.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214905" y="3796313"/>
            <a:ext cx="4003010" cy="2429496"/>
            <a:chOff x="1238656" y="3971305"/>
            <a:chExt cx="4003010" cy="24294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656" y="3971305"/>
              <a:ext cx="4003010" cy="197823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213211" y="5930811"/>
              <a:ext cx="8080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  <a:latin typeface="merriweather" charset="0"/>
                </a:rPr>
                <a:t>*.</a:t>
              </a:r>
              <a:r>
                <a:rPr lang="en-US" sz="2000" b="1" dirty="0" err="1" smtClean="0">
                  <a:solidFill>
                    <a:srgbClr val="C00000"/>
                  </a:solidFill>
                  <a:latin typeface="merriweather" charset="0"/>
                </a:rPr>
                <a:t>jsp</a:t>
              </a:r>
              <a:endParaRPr lang="en-US" sz="2000" dirty="0">
                <a:solidFill>
                  <a:srgbClr val="C00000"/>
                </a:solidFill>
                <a:latin typeface="merriweather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771295" y="5930811"/>
              <a:ext cx="883832" cy="469990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accent5">
                  <a:lumMod val="75000"/>
                </a:schemeClr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3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267F-B486-7547-8633-3DEE3AB8CCF5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5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92</Words>
  <Application>Microsoft Macintosh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Calibri</vt:lpstr>
      <vt:lpstr>Menlo</vt:lpstr>
      <vt:lpstr>merriweather</vt:lpstr>
      <vt:lpstr>Rockwell</vt:lpstr>
      <vt:lpstr>Rockwell Condensed</vt:lpstr>
      <vt:lpstr>Rockwell Extra Bold</vt:lpstr>
      <vt:lpstr>Segoe UI</vt:lpstr>
      <vt:lpstr>Segoe UI Semibold</vt:lpstr>
      <vt:lpstr>Wingdings</vt:lpstr>
      <vt:lpstr>Wood Type</vt:lpstr>
      <vt:lpstr>PowerPoint Presentation</vt:lpstr>
      <vt:lpstr>PowerPoint Presentation</vt:lpstr>
      <vt:lpstr>PowerPoint Presentation</vt:lpstr>
      <vt:lpstr>In application.properties</vt:lpstr>
      <vt:lpstr>Directory path to store JSP</vt:lpstr>
      <vt:lpstr>Questions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2019-10-31T16:08:17Z</dcterms:created>
  <dcterms:modified xsi:type="dcterms:W3CDTF">2019-10-31T16:16:14Z</dcterms:modified>
</cp:coreProperties>
</file>