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47789-A496-8D4F-AD63-65F98BFB792C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96BAA-C9AC-7947-B167-250A91A9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1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015B-0846-394C-A0BE-B54F35CF4720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CCFD91F-800D-C542-81D0-0F7289CC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0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96EC-BE94-F64E-945B-217BA10C0465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91F-800D-C542-81D0-0F7289CC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327-9900-A94C-ADC5-E0AC00A49DF6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91F-800D-C542-81D0-0F7289CC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44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1C93-CB30-B64B-A33F-88C26F050E41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91F-800D-C542-81D0-0F7289CC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57CC428-307A-9547-90BA-32CAB74694C6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CCFD91F-800D-C542-81D0-0F7289CC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4FA-05EF-2C47-A813-AB91CD819914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91F-800D-C542-81D0-0F7289CC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9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2FA-D071-8D44-9590-AD0E7462A351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91F-800D-C542-81D0-0F7289CC46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DD9-6EB7-3D47-BF4F-AC4894382D85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91F-800D-C542-81D0-0F7289CC46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9E0F-1CFE-F745-82B1-F91871593DBF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91F-800D-C542-81D0-0F7289CC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249-C909-B247-8CF1-B05998271370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91F-800D-C542-81D0-0F7289CC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418F-4F69-3343-A19B-EA785DABCA9F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91F-800D-C542-81D0-0F7289CC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F5426AC-0961-3F45-9EDE-41876A8C506E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CCFD91F-800D-C542-81D0-0F7289CC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47954" y="4648969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9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91F-800D-C542-81D0-0F7289CC4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9</a:t>
            </a:r>
            <a:endParaRPr lang="en-US" dirty="0"/>
          </a:p>
          <a:p>
            <a:r>
              <a:rPr lang="en-US" dirty="0" smtClean="0"/>
              <a:t>Spring Boot </a:t>
            </a:r>
            <a:r>
              <a:rPr lang="mr-IN" dirty="0" smtClean="0"/>
              <a:t>–</a:t>
            </a:r>
            <a:r>
              <a:rPr lang="en-US" dirty="0" smtClean="0"/>
              <a:t> 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0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76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952" y="1337654"/>
            <a:ext cx="1094948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ResponseStatus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HttpStatus.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NOT_FOUND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public class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EmployeeNotFoundException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 extends Exception 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private static final long </a:t>
            </a:r>
            <a:r>
              <a:rPr lang="en-US" sz="1400" b="1" i="1" dirty="0" err="1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serialVersionUID</a:t>
            </a:r>
            <a:r>
              <a:rPr lang="en-US" sz="1400" b="1" i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 = -6794664688183647302L;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() {</a:t>
            </a:r>
          </a:p>
          <a:p>
            <a:r>
              <a:rPr lang="mr-IN" sz="1400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		</a:t>
            </a:r>
            <a:r>
              <a:rPr lang="mr-IN" sz="1400" b="1" dirty="0" err="1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super</a:t>
            </a:r>
            <a:r>
              <a:rPr lang="mr-IN" sz="1400" b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();</a:t>
            </a:r>
          </a:p>
          <a:p>
            <a:r>
              <a:rPr lang="mr-IN" sz="1400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	}</a:t>
            </a:r>
          </a:p>
          <a:p>
            <a:endParaRPr lang="mr-IN" sz="1400" dirty="0">
              <a:solidFill>
                <a:schemeClr val="bg1">
                  <a:lumMod val="5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(String message) 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super(message);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(String message,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Throwable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 cause) 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super(message, cause);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(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Throwable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 cause) 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super(cause);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</a:rPr>
              <a:t>}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237020" y="1615046"/>
            <a:ext cx="1876299" cy="724393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0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9" y="2087501"/>
            <a:ext cx="9220200" cy="21209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824075" y="2873829"/>
            <a:ext cx="2220686" cy="1187532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4155"/>
            <a:ext cx="10058400" cy="396478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765306" y="-2363190"/>
            <a:ext cx="184731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04509" y="4512623"/>
            <a:ext cx="2029909" cy="831273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221013" y="3740727"/>
            <a:ext cx="160493" cy="1496291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7019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3" y="2332924"/>
            <a:ext cx="6642100" cy="33401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72" y="1541822"/>
            <a:ext cx="5198924" cy="5909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Customize the Response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72" y="1458695"/>
            <a:ext cx="6735370" cy="5909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172" y="2600994"/>
            <a:ext cx="90104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ControllerAdvice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RestController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CustomExceptionHandler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ResponseEntityExceptionHandler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// Implement Custom Exception Handlers here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358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9424" y="2405775"/>
            <a:ext cx="10949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sz="1600" dirty="0" err="1" smtClean="0">
                <a:solidFill>
                  <a:srgbClr val="3F7F5F"/>
                </a:solidFill>
                <a:latin typeface="Menlo" charset="0"/>
              </a:rPr>
              <a:t>EmployeeNotFoundException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sz="16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ExceptionHandler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EmployeeNotFoundException.</a:t>
            </a:r>
            <a:r>
              <a:rPr lang="en-US" sz="1600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handleUserNotFoundException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(Exception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WebRequest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Date(), </a:t>
            </a:r>
            <a:r>
              <a:rPr lang="mr-IN" sz="1600" dirty="0" err="1" smtClean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mr-IN" sz="1600" dirty="0" err="1" smtClean="0">
                <a:solidFill>
                  <a:srgbClr val="000000"/>
                </a:solidFill>
                <a:latin typeface="Menlo" charset="0"/>
              </a:rPr>
              <a:t>.getMessage</a:t>
            </a:r>
            <a:r>
              <a:rPr lang="mr-IN" sz="1600" dirty="0">
                <a:solidFill>
                  <a:srgbClr val="000000"/>
                </a:solidFill>
                <a:latin typeface="Menlo" charset="0"/>
              </a:rPr>
              <a:t>(), </a:t>
            </a:r>
            <a:r>
              <a:rPr lang="en-US" sz="1600" dirty="0" err="1" smtClean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.getDescription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&gt;(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600" b="1" i="1" dirty="0" err="1">
                <a:solidFill>
                  <a:srgbClr val="0000C0"/>
                </a:solidFill>
                <a:latin typeface="Menlo" charset="0"/>
              </a:rPr>
              <a:t>NOT_FOUND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30849" y="1458695"/>
            <a:ext cx="70900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742950" indent="-742950" algn="ctr">
              <a:lnSpc>
                <a:spcPct val="90000"/>
              </a:lnSpc>
              <a:buFont typeface="+mj-lt"/>
              <a:buAutoNum type="arabicPeriod" startAt="2"/>
            </a:pP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specific Exception</a:t>
            </a:r>
            <a:endParaRPr lang="en-US" sz="36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831" y="6638306"/>
            <a:ext cx="184731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849" y="1458695"/>
            <a:ext cx="70900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742950" indent="-742950" algn="ctr">
              <a:lnSpc>
                <a:spcPct val="90000"/>
              </a:lnSpc>
              <a:buFont typeface="+mj-lt"/>
              <a:buAutoNum type="arabicPeriod" startAt="2"/>
            </a:pP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90000"/>
              </a:lnSpc>
              <a:buFont typeface="+mj-lt"/>
              <a:buAutoNum type="alphaLcParenR" startAt="2"/>
            </a:pP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specific Exception</a:t>
            </a:r>
            <a:endParaRPr lang="en-US" sz="36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1299" y="2430483"/>
            <a:ext cx="10949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3F7F5F"/>
                </a:solidFill>
                <a:latin typeface="Menlo" charset="0"/>
              </a:rPr>
              <a:t>Generic </a:t>
            </a:r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Exception</a:t>
            </a:r>
          </a:p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sz="16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ExceptionHandler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Exception.</a:t>
            </a:r>
            <a:r>
              <a:rPr lang="en-US" sz="1600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handleAnyException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(Exception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WebRequest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{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Date(), </a:t>
            </a:r>
            <a:r>
              <a:rPr lang="mr-IN" sz="1600" dirty="0" err="1" smtClean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mr-IN" sz="1600" dirty="0" err="1" smtClean="0">
                <a:solidFill>
                  <a:srgbClr val="000000"/>
                </a:solidFill>
                <a:latin typeface="Menlo" charset="0"/>
              </a:rPr>
              <a:t>.getMessage</a:t>
            </a:r>
            <a:r>
              <a:rPr lang="mr-IN" sz="1600" dirty="0">
                <a:solidFill>
                  <a:srgbClr val="000000"/>
                </a:solidFill>
                <a:latin typeface="Menlo" charset="0"/>
              </a:rPr>
              <a:t>(), </a:t>
            </a:r>
            <a:r>
              <a:rPr lang="en-US" sz="1600" dirty="0" err="1" smtClean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.getDescription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&gt;(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600" b="1" i="1" dirty="0" err="1" smtClean="0">
                <a:solidFill>
                  <a:srgbClr val="0000C0"/>
                </a:solidFill>
                <a:latin typeface="Menlo" charset="0"/>
              </a:rPr>
              <a:t>INTERNAL_SERVER_ERROR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2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</TotalTime>
  <Words>125</Words>
  <Application>Microsoft Macintosh PowerPoint</Application>
  <PresentationFormat>Widescreen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Calibri</vt:lpstr>
      <vt:lpstr>Mangal</vt:lpstr>
      <vt:lpstr>Menlo</vt:lpstr>
      <vt:lpstr>Rockwell</vt:lpstr>
      <vt:lpstr>Rockwell Condensed</vt:lpstr>
      <vt:lpstr>Rockwell Extra Bold</vt:lpstr>
      <vt:lpstr>Segoe UI</vt:lpstr>
      <vt:lpstr>Segoe UI Semibold</vt:lpstr>
      <vt:lpstr>Wingdings</vt:lpstr>
      <vt:lpstr>Wood Type</vt:lpstr>
      <vt:lpstr>PowerPoint Presentation</vt:lpstr>
      <vt:lpstr>PowerPoint Presentation</vt:lpstr>
      <vt:lpstr>Exception Handling</vt:lpstr>
      <vt:lpstr>Exception Handling</vt:lpstr>
      <vt:lpstr>Exception Handling</vt:lpstr>
      <vt:lpstr>Customizing Exception Response</vt:lpstr>
      <vt:lpstr>Customizing Exception Response</vt:lpstr>
      <vt:lpstr>Customizing Exception Response</vt:lpstr>
      <vt:lpstr>Customizing Exception Response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2019-10-31T16:08:33Z</dcterms:created>
  <dcterms:modified xsi:type="dcterms:W3CDTF">2019-10-31T16:17:20Z</dcterms:modified>
</cp:coreProperties>
</file>