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</a:p>
          <a:p>
            <a:r>
              <a:rPr lang="en-IN" dirty="0" smtClean="0"/>
              <a:t>Your module is unit </a:t>
            </a:r>
            <a:r>
              <a:rPr lang="en-IN" dirty="0" err="1" smtClean="0"/>
              <a:t>testble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416</Words>
  <Application>Microsoft Macintosh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Corbel</vt:lpstr>
      <vt:lpstr>Segoe UI</vt:lpstr>
      <vt:lpstr>Segoe UI Semibold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267</cp:revision>
  <dcterms:created xsi:type="dcterms:W3CDTF">2017-09-20T09:35:00Z</dcterms:created>
  <dcterms:modified xsi:type="dcterms:W3CDTF">2019-09-29T14:11:04Z</dcterms:modified>
</cp:coreProperties>
</file>