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22" r:id="rId3"/>
    <p:sldId id="293" r:id="rId4"/>
    <p:sldId id="353" r:id="rId5"/>
    <p:sldId id="375" r:id="rId6"/>
    <p:sldId id="3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/>
              <a:t>2</a:t>
            </a:r>
            <a:endParaRPr lang="en-US" dirty="0"/>
          </a:p>
          <a:p>
            <a:r>
              <a:rPr lang="en-US" dirty="0" smtClean="0"/>
              <a:t>Spring Starter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@Mapping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Client (Postman)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1225194"/>
            <a:ext cx="7024078" cy="5059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471255"/>
            <a:ext cx="1828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</TotalTime>
  <Words>65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Rest Controller</vt:lpstr>
      <vt:lpstr>Rest Client (Postman)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269</cp:revision>
  <dcterms:created xsi:type="dcterms:W3CDTF">2017-09-20T09:35:00Z</dcterms:created>
  <dcterms:modified xsi:type="dcterms:W3CDTF">2019-09-29T14:12:27Z</dcterms:modified>
</cp:coreProperties>
</file>