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22" r:id="rId3"/>
    <p:sldId id="293" r:id="rId4"/>
    <p:sldId id="345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3</a:t>
            </a:r>
          </a:p>
          <a:p>
            <a:r>
              <a:rPr lang="en-US" smtClean="0"/>
              <a:t>Spring Boot Starter </a:t>
            </a:r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14713" y="2680464"/>
            <a:ext cx="1581038" cy="40712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4" y="1330298"/>
            <a:ext cx="2259079" cy="21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44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JDBC API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268</cp:revision>
  <dcterms:created xsi:type="dcterms:W3CDTF">2017-09-20T09:35:00Z</dcterms:created>
  <dcterms:modified xsi:type="dcterms:W3CDTF">2019-09-29T14:20:03Z</dcterms:modified>
</cp:coreProperties>
</file>