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22" r:id="rId3"/>
    <p:sldId id="293" r:id="rId4"/>
    <p:sldId id="354" r:id="rId5"/>
    <p:sldId id="3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4</a:t>
            </a:r>
          </a:p>
          <a:p>
            <a:r>
              <a:rPr lang="en-US" dirty="0" smtClean="0"/>
              <a:t>Spring </a:t>
            </a:r>
            <a:r>
              <a:rPr lang="en-US" dirty="0" smtClean="0"/>
              <a:t>Boot Starter Data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41</Words>
  <Application>Microsoft Macintosh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Spring Data JPA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269</cp:revision>
  <dcterms:created xsi:type="dcterms:W3CDTF">2017-09-20T09:35:00Z</dcterms:created>
  <dcterms:modified xsi:type="dcterms:W3CDTF">2019-09-29T14:33:10Z</dcterms:modified>
</cp:coreProperties>
</file>