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22" r:id="rId3"/>
    <p:sldId id="293" r:id="rId4"/>
    <p:sldId id="366" r:id="rId5"/>
    <p:sldId id="376" r:id="rId6"/>
    <p:sldId id="377" r:id="rId7"/>
    <p:sldId id="378" r:id="rId8"/>
    <p:sldId id="3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 smtClean="0"/>
              <a:t>HATEOAS</a:t>
            </a: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9229565" cy="1020762"/>
          </a:xfrm>
        </p:spPr>
        <p:txBody>
          <a:bodyPr/>
          <a:lstStyle/>
          <a:p>
            <a:r>
              <a:rPr lang="en-US" dirty="0" smtClean="0"/>
              <a:t>HATEOAS</a:t>
            </a:r>
            <a:br>
              <a:rPr lang="en-US" dirty="0" smtClean="0"/>
            </a:br>
            <a:r>
              <a:rPr lang="en-US" sz="2800" dirty="0" smtClean="0"/>
              <a:t>Hypermedia </a:t>
            </a:r>
            <a:r>
              <a:rPr lang="en-US" sz="2800" dirty="0"/>
              <a:t>As The Engine Of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052" y="1397000"/>
            <a:ext cx="3659028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smtClean="0">
                <a:solidFill>
                  <a:srgbClr val="C00000"/>
                </a:solidFill>
              </a:rPr>
              <a:t>H</a:t>
            </a:r>
            <a:r>
              <a:rPr lang="en-US" sz="3200" b="1" smtClean="0"/>
              <a:t>ypermedia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A</a:t>
            </a:r>
            <a:r>
              <a:rPr lang="en-US" sz="3200" b="1" smtClean="0"/>
              <a:t>s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T</a:t>
            </a:r>
            <a:r>
              <a:rPr lang="en-US" sz="3200" b="1" smtClean="0"/>
              <a:t>he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E</a:t>
            </a:r>
            <a:r>
              <a:rPr lang="en-US" sz="3200" b="1" smtClean="0"/>
              <a:t>ngine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O</a:t>
            </a:r>
            <a:r>
              <a:rPr lang="en-US" sz="3200" b="1" smtClean="0"/>
              <a:t>f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A</a:t>
            </a:r>
            <a:r>
              <a:rPr lang="en-US" sz="3200" b="1" smtClean="0"/>
              <a:t>pplication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S</a:t>
            </a:r>
            <a:r>
              <a:rPr lang="en-US" sz="3200" b="1" smtClean="0"/>
              <a:t>tate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HATEOAS</a:t>
            </a:r>
            <a:br>
              <a:rPr lang="en-US" dirty="0"/>
            </a:br>
            <a:r>
              <a:rPr lang="en-US" dirty="0"/>
              <a:t>Hypermedia As The Engine Of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“</a:t>
            </a:r>
            <a:r>
              <a:rPr lang="en-US" b="1" i="1" dirty="0"/>
              <a:t>hypermedia</a:t>
            </a:r>
            <a:r>
              <a:rPr lang="en-US" dirty="0"/>
              <a:t>” refers to any content that contains links to other forms of media such as images, movies, and </a:t>
            </a:r>
            <a:r>
              <a:rPr lang="en-US" dirty="0" smtClean="0"/>
              <a:t>text.</a:t>
            </a:r>
          </a:p>
          <a:p>
            <a:r>
              <a:rPr lang="en-US" dirty="0"/>
              <a:t>This architectural style lets you use hypermedia links in the response contents so that the client can dynamically navigate to the appropriate resource by traversing the hypermedia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</a:t>
            </a:r>
            <a:r>
              <a:rPr lang="en-US" b="1" dirty="0" smtClean="0"/>
              <a:t>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740548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Required </a:t>
            </a:r>
            <a:r>
              <a:rPr lang="en-US" dirty="0"/>
              <a:t>APIs could be easily found without any specific documentation</a:t>
            </a:r>
          </a:p>
          <a:p>
            <a:r>
              <a:rPr lang="en-US" dirty="0"/>
              <a:t>Make the response navigable with links to common resource URIs</a:t>
            </a:r>
          </a:p>
          <a:p>
            <a:r>
              <a:rPr lang="en-US" dirty="0"/>
              <a:t>Get the message URL of the response itself</a:t>
            </a:r>
          </a:p>
          <a:p>
            <a:r>
              <a:rPr lang="en-US" dirty="0"/>
              <a:t>If any URL changes from the server-side, there's no need to do any change on the client-side</a:t>
            </a:r>
          </a:p>
          <a:p>
            <a:r>
              <a:rPr lang="en-US" dirty="0"/>
              <a:t>If we follow proper HATEOAS, the client actually doesn't need to spend much time understanding API documentation. As an end-user, we don't have to go through documentation every time we visit a new website. We just go to the homepage and go through the links. With HATEOAS, the web service is super helpful to the clients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Hateoas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308522"/>
            <a:ext cx="8755947" cy="48932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234</Words>
  <Application>Microsoft Macintosh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HATEOAS Hypermedia As The Engine Of Application State</vt:lpstr>
      <vt:lpstr>HATEOAS Hypermedia As The Engine Of Application State</vt:lpstr>
      <vt:lpstr>Advantages of HATEOAS</vt:lpstr>
      <vt:lpstr>Hateoas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268</cp:revision>
  <dcterms:created xsi:type="dcterms:W3CDTF">2017-09-20T09:35:00Z</dcterms:created>
  <dcterms:modified xsi:type="dcterms:W3CDTF">2019-09-29T14:25:10Z</dcterms:modified>
</cp:coreProperties>
</file>