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322" r:id="rId3"/>
    <p:sldId id="293" r:id="rId4"/>
    <p:sldId id="362" r:id="rId5"/>
    <p:sldId id="364" r:id="rId6"/>
    <p:sldId id="34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2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2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A583-ADAD-424D-8BB2-9CB2BEE8543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59452-8B6A-45A7-A618-D533849B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62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2000" cy="3886200"/>
          </a:xfrm>
          <a:prstGeom prst="rect">
            <a:avLst/>
          </a:prstGeom>
          <a:solidFill>
            <a:srgbClr val="03336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82" y="3352800"/>
            <a:ext cx="3201234" cy="9652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2018237" y="5029201"/>
            <a:ext cx="8155524" cy="11182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 Engine Optimization</a:t>
            </a:r>
          </a:p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Training For Serious Beginners</a:t>
            </a:r>
          </a:p>
        </p:txBody>
      </p:sp>
    </p:spTree>
    <p:extLst>
      <p:ext uri="{BB962C8B-B14F-4D97-AF65-F5344CB8AC3E}">
        <p14:creationId xmlns:p14="http://schemas.microsoft.com/office/powerpoint/2010/main" val="295729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>
            <a:lvl1pPr>
              <a:defRPr>
                <a:solidFill>
                  <a:srgbClr val="03336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4267200"/>
          </a:xfrm>
        </p:spPr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5035" y="6400801"/>
            <a:ext cx="1244183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4FA26-AFE5-4938-B2CB-8DD34C9BACE3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2" y="6367312"/>
            <a:ext cx="6326246" cy="276226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4353" y="6400801"/>
            <a:ext cx="1143300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5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3F606-BB02-4159-81AD-4E0D3C1D5D01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5C452-FA59-4572-8EAE-07B8B2D7B783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8732D-336D-4C34-88AB-D6BFEC6D327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B8176F-CD38-4655-A963-5102624814A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5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8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40064"/>
                <a:ext cx="5294376" cy="51698"/>
                <a:chOff x="1522413" y="1516937"/>
                <a:chExt cx="10569575" cy="60315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E4F9E-2841-46FB-9F45-CEF67C86C6DC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 userDrawn="1"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7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743E5-ABF4-4B42-8695-426971B8FFA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5AE20-3955-41FB-AC55-1338D8BB869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5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D7E21-1E3F-4B28-8FCF-FCE88A16605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AA578-3215-439E-8462-A14DF0EC5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63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F6493-AC32-4895-8FA0-B66B2D5A6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2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874004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3" y="1600200"/>
            <a:ext cx="109756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3F975B-8B47-438F-AD69-C6A73EC38812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8173" y="1219200"/>
            <a:ext cx="10975658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54" y="562430"/>
            <a:ext cx="1829276" cy="5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3364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mailto:skkar.2k2@gmail.com" TargetMode="External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projects.spring.io/spring-hateoas" TargetMode="External"/><Relationship Id="rId3" Type="http://schemas.openxmlformats.org/officeDocument/2006/relationships/hyperlink" Target="https://projects.spring.io/spring-data-jp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4553926"/>
                  </a:ext>
                </a:extLst>
              </a:tr>
            </a:tbl>
          </a:graphicData>
        </a:graphic>
      </p:graphicFrame>
      <p:pic>
        <p:nvPicPr>
          <p:cNvPr id="12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272589"/>
            <a:ext cx="2844800" cy="974558"/>
          </a:xfrm>
        </p:spPr>
      </p:pic>
      <p:sp>
        <p:nvSpPr>
          <p:cNvPr id="6" name="TextBox 5"/>
          <p:cNvSpPr txBox="1"/>
          <p:nvPr/>
        </p:nvSpPr>
        <p:spPr>
          <a:xfrm>
            <a:off x="8657611" y="4639915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4" descr="http://www.shristitechlabs.com/wp-content/uploads/2015/12/spring-boot-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" y="8966"/>
            <a:ext cx="3789947" cy="37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CHAPTER – </a:t>
            </a:r>
            <a:r>
              <a:rPr lang="en-US" dirty="0" smtClean="0"/>
              <a:t>6</a:t>
            </a:r>
            <a:endParaRPr lang="en-US" dirty="0"/>
          </a:p>
          <a:p>
            <a:r>
              <a:rPr lang="en-US" dirty="0" smtClean="0"/>
              <a:t>JPA Data With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Spring Data REST takes the features of </a:t>
            </a:r>
            <a:endParaRPr lang="en-US" sz="4400" dirty="0" smtClean="0"/>
          </a:p>
          <a:p>
            <a:r>
              <a:rPr lang="en-US" sz="4400" dirty="0" smtClean="0">
                <a:hlinkClick r:id="rId2"/>
              </a:rPr>
              <a:t>Spring </a:t>
            </a:r>
            <a:r>
              <a:rPr lang="en-US" sz="4400" dirty="0">
                <a:hlinkClick r:id="rId2"/>
              </a:rPr>
              <a:t>HATEOAS</a:t>
            </a:r>
            <a:r>
              <a:rPr lang="en-US" sz="4400" dirty="0"/>
              <a:t> and </a:t>
            </a:r>
            <a:endParaRPr lang="en-US" sz="4400" dirty="0" smtClean="0"/>
          </a:p>
          <a:p>
            <a:r>
              <a:rPr lang="en-US" sz="4400" dirty="0" smtClean="0">
                <a:hlinkClick r:id="rId3"/>
              </a:rPr>
              <a:t>Spring </a:t>
            </a:r>
            <a:r>
              <a:rPr lang="en-US" sz="4400" dirty="0">
                <a:hlinkClick r:id="rId3"/>
              </a:rPr>
              <a:t>Data JPA</a:t>
            </a:r>
            <a:r>
              <a:rPr lang="en-US" sz="4400" dirty="0"/>
              <a:t> </a:t>
            </a: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/>
              <a:t>and automatically </a:t>
            </a:r>
            <a:r>
              <a:rPr lang="en-US" sz="4400" dirty="0"/>
              <a:t>combines them </a:t>
            </a:r>
            <a:r>
              <a:rPr lang="en-US" sz="4400" dirty="0" smtClean="0"/>
              <a:t>together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64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 + JPA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1" y="1583293"/>
            <a:ext cx="2481521" cy="111240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878" y="1337622"/>
            <a:ext cx="7247622" cy="199934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089692" y="2006931"/>
            <a:ext cx="1009403" cy="0"/>
          </a:xfrm>
          <a:prstGeom prst="straightConnector1">
            <a:avLst/>
          </a:prstGeom>
          <a:ln w="571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8171" y="4095228"/>
            <a:ext cx="4755404" cy="14219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Things to do</a:t>
            </a:r>
          </a:p>
          <a:p>
            <a:pPr marL="685800" indent="-685800">
              <a:lnSpc>
                <a:spcPct val="9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Driver dependency</a:t>
            </a:r>
          </a:p>
          <a:p>
            <a:pPr marL="685800" indent="-685800">
              <a:lnSpc>
                <a:spcPct val="9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the required repositories</a:t>
            </a:r>
          </a:p>
          <a:p>
            <a:pPr marL="685800" indent="-685800">
              <a:lnSpc>
                <a:spcPct val="9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the URL</a:t>
            </a:r>
            <a:endParaRPr lang="en-US" sz="24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58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6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rtlCol="0">
        <a:spAutoFit/>
      </a:bodyPr>
      <a:lstStyle>
        <a:defPPr algn="ctr">
          <a:lnSpc>
            <a:spcPct val="90000"/>
          </a:lnSpc>
          <a:defRPr sz="4800" dirty="0">
            <a:solidFill>
              <a:srgbClr val="0F4A6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3719</TotalTime>
  <Words>75</Words>
  <Application>Microsoft Macintosh PowerPoint</Application>
  <PresentationFormat>Widescreen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Calibri</vt:lpstr>
      <vt:lpstr>Calibri Light</vt:lpstr>
      <vt:lpstr>Consolas</vt:lpstr>
      <vt:lpstr>Corbel</vt:lpstr>
      <vt:lpstr>Segoe UI</vt:lpstr>
      <vt:lpstr>Segoe UI Semibold</vt:lpstr>
      <vt:lpstr>Arial</vt:lpstr>
      <vt:lpstr>Office Theme</vt:lpstr>
      <vt:lpstr>2_Chalkboard 16x9</vt:lpstr>
      <vt:lpstr>PowerPoint Presentation</vt:lpstr>
      <vt:lpstr>PowerPoint Presentation</vt:lpstr>
      <vt:lpstr>Spring Data REST</vt:lpstr>
      <vt:lpstr>Spring Data Rest + JPA</vt:lpstr>
      <vt:lpstr>Questions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LEARNTEK M</dc:creator>
  <cp:lastModifiedBy>Microsoft Office User</cp:lastModifiedBy>
  <cp:revision>269</cp:revision>
  <dcterms:created xsi:type="dcterms:W3CDTF">2017-09-20T09:35:00Z</dcterms:created>
  <dcterms:modified xsi:type="dcterms:W3CDTF">2019-09-29T14:27:21Z</dcterms:modified>
</cp:coreProperties>
</file>