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322" r:id="rId3"/>
    <p:sldId id="293" r:id="rId4"/>
    <p:sldId id="347" r:id="rId5"/>
    <p:sldId id="348" r:id="rId6"/>
    <p:sldId id="349" r:id="rId7"/>
    <p:sldId id="350" r:id="rId8"/>
    <p:sldId id="351" r:id="rId9"/>
    <p:sldId id="34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2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2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FA26-AFE5-4938-B2CB-8DD34C9BACE3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3F606-BB02-4159-81AD-4E0D3C1D5D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C452-FA59-4572-8EAE-07B8B2D7B78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8732D-336D-4C34-88AB-D6BFEC6D32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8176F-CD38-4655-A963-5102624814A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E4F9E-2841-46FB-9F45-CEF67C86C6D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743E5-ABF4-4B42-8695-426971B8FFA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5AE20-3955-41FB-AC55-1338D8BB869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D7E21-1E3F-4B28-8FCF-FCE88A16605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F975B-8B47-438F-AD69-C6A73EC38812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mailto:skkar.2k2@gmail.com" TargetMode="External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localhost:8080/h2" TargetMode="Externa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4" descr="http://www.shristitechlabs.com/wp-content/uploads/2015/12/spring-boot-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" y="8966"/>
            <a:ext cx="3789947" cy="37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– </a:t>
            </a:r>
            <a:r>
              <a:rPr lang="en-US" dirty="0" smtClean="0"/>
              <a:t>7</a:t>
            </a:r>
            <a:endParaRPr lang="en-US" dirty="0"/>
          </a:p>
          <a:p>
            <a:r>
              <a:rPr lang="en-US" dirty="0" smtClean="0"/>
              <a:t>In-memory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execute </a:t>
            </a:r>
            <a:r>
              <a:rPr lang="en-US" dirty="0" err="1" smtClean="0"/>
              <a:t>sql</a:t>
            </a:r>
            <a:r>
              <a:rPr lang="en-US" dirty="0" smtClean="0"/>
              <a:t> scripts: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952" y="1455225"/>
            <a:ext cx="10975658" cy="1133596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2 SQL files in 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/main/resources</a:t>
            </a:r>
          </a:p>
          <a:p>
            <a:pPr lvl="1"/>
            <a:r>
              <a:rPr lang="en-US" sz="2400" b="1" dirty="0" err="1" smtClean="0"/>
              <a:t>schema.sql</a:t>
            </a:r>
            <a:endParaRPr lang="en-US" sz="2400" b="1" dirty="0" smtClean="0"/>
          </a:p>
          <a:p>
            <a:pPr lvl="1"/>
            <a:r>
              <a:rPr lang="en-US" sz="2400" b="1" dirty="0" err="1" smtClean="0"/>
              <a:t>data.sql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3055943"/>
            <a:ext cx="4181929" cy="1438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295" y="4461323"/>
            <a:ext cx="7516897" cy="141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5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with H2 DB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57" y="1513113"/>
            <a:ext cx="9636396" cy="459456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5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</a:t>
            </a:r>
            <a:r>
              <a:rPr lang="mr-IN" dirty="0" smtClean="0"/>
              <a:t>–</a:t>
            </a:r>
            <a:r>
              <a:rPr lang="en-US" dirty="0" smtClean="0"/>
              <a:t> to access H2 Console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81" y="1662710"/>
            <a:ext cx="8788400" cy="3683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1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H2 Console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http://localhost:8080/h2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89" y="1513114"/>
            <a:ext cx="5638800" cy="4267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07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login in H2 Console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1621556"/>
            <a:ext cx="10965473" cy="4267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9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6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3717</TotalTime>
  <Words>105</Words>
  <Application>Microsoft Macintosh PowerPoint</Application>
  <PresentationFormat>Widescreen</PresentationFormat>
  <Paragraphs>27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Calibri</vt:lpstr>
      <vt:lpstr>Calibri Light</vt:lpstr>
      <vt:lpstr>Consolas</vt:lpstr>
      <vt:lpstr>Corbel</vt:lpstr>
      <vt:lpstr>Segoe UI</vt:lpstr>
      <vt:lpstr>Segoe UI Semibold</vt:lpstr>
      <vt:lpstr>Arial</vt:lpstr>
      <vt:lpstr>Office Theme</vt:lpstr>
      <vt:lpstr>2_Chalkboard 16x9</vt:lpstr>
      <vt:lpstr>PowerPoint Presentation</vt:lpstr>
      <vt:lpstr>PowerPoint Presentation</vt:lpstr>
      <vt:lpstr>Auto execute sql scripts:</vt:lpstr>
      <vt:lpstr>Dao with H2 DB</vt:lpstr>
      <vt:lpstr>Optional – to access H2 Console</vt:lpstr>
      <vt:lpstr>Access H2 Console http://localhost:8080/h2 </vt:lpstr>
      <vt:lpstr>After login in H2 Console</vt:lpstr>
      <vt:lpstr>Questions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269</cp:revision>
  <dcterms:created xsi:type="dcterms:W3CDTF">2017-09-20T09:35:00Z</dcterms:created>
  <dcterms:modified xsi:type="dcterms:W3CDTF">2019-09-29T14:28:01Z</dcterms:modified>
</cp:coreProperties>
</file>