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22" r:id="rId3"/>
    <p:sldId id="293" r:id="rId4"/>
    <p:sldId id="368" r:id="rId5"/>
    <p:sldId id="370" r:id="rId6"/>
    <p:sldId id="369" r:id="rId7"/>
    <p:sldId id="371" r:id="rId8"/>
    <p:sldId id="372" r:id="rId9"/>
    <p:sldId id="373" r:id="rId10"/>
    <p:sldId id="374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smtClean="0"/>
              <a:t>Spring Boot </a:t>
            </a:r>
            <a:r>
              <a:rPr lang="mr-IN" dirty="0" smtClean="0"/>
              <a:t>–</a:t>
            </a:r>
            <a:r>
              <a:rPr lang="en-US" dirty="0" smtClean="0"/>
              <a:t>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196</Words>
  <Application>Microsoft Macintosh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Calibri Light</vt:lpstr>
      <vt:lpstr>Consolas</vt:lpstr>
      <vt:lpstr>Corbel</vt:lpstr>
      <vt:lpstr>Mangal</vt:lpstr>
      <vt:lpstr>Menlo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270</cp:revision>
  <dcterms:created xsi:type="dcterms:W3CDTF">2017-09-20T09:35:00Z</dcterms:created>
  <dcterms:modified xsi:type="dcterms:W3CDTF">2019-09-29T14:31:37Z</dcterms:modified>
</cp:coreProperties>
</file>