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75" r:id="rId22"/>
    <p:sldId id="355" r:id="rId23"/>
    <p:sldId id="345" r:id="rId24"/>
    <p:sldId id="356" r:id="rId25"/>
    <p:sldId id="354" r:id="rId26"/>
    <p:sldId id="352" r:id="rId27"/>
    <p:sldId id="366" r:id="rId28"/>
    <p:sldId id="376" r:id="rId29"/>
    <p:sldId id="377" r:id="rId30"/>
    <p:sldId id="378" r:id="rId31"/>
    <p:sldId id="365" r:id="rId32"/>
    <p:sldId id="362" r:id="rId33"/>
    <p:sldId id="364" r:id="rId34"/>
    <p:sldId id="363" r:id="rId35"/>
    <p:sldId id="347" r:id="rId36"/>
    <p:sldId id="348" r:id="rId37"/>
    <p:sldId id="349" r:id="rId38"/>
    <p:sldId id="350" r:id="rId39"/>
    <p:sldId id="351" r:id="rId40"/>
    <p:sldId id="357" r:id="rId41"/>
    <p:sldId id="358" r:id="rId42"/>
    <p:sldId id="360" r:id="rId43"/>
    <p:sldId id="359" r:id="rId44"/>
    <p:sldId id="367" r:id="rId45"/>
    <p:sldId id="368" r:id="rId46"/>
    <p:sldId id="370" r:id="rId47"/>
    <p:sldId id="369" r:id="rId48"/>
    <p:sldId id="371" r:id="rId49"/>
    <p:sldId id="372" r:id="rId50"/>
    <p:sldId id="373" r:id="rId51"/>
    <p:sldId id="374" r:id="rId52"/>
    <p:sldId id="34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14713" y="2680464"/>
            <a:ext cx="1581038" cy="40712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4" y="1330298"/>
            <a:ext cx="2259079" cy="2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052" y="1397000"/>
            <a:ext cx="3659028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smtClean="0">
                <a:solidFill>
                  <a:srgbClr val="C00000"/>
                </a:solidFill>
              </a:rPr>
              <a:t>H</a:t>
            </a:r>
            <a:r>
              <a:rPr lang="en-US" sz="3200" b="1" smtClean="0"/>
              <a:t>ypermedia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s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T</a:t>
            </a:r>
            <a:r>
              <a:rPr lang="en-US" sz="3200" b="1" smtClean="0"/>
              <a:t>he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E</a:t>
            </a:r>
            <a:r>
              <a:rPr lang="en-US" sz="3200" b="1" smtClean="0"/>
              <a:t>ngine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O</a:t>
            </a:r>
            <a:r>
              <a:rPr lang="en-US" sz="3200" b="1" smtClean="0"/>
              <a:t>f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pplication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S</a:t>
            </a:r>
            <a:r>
              <a:rPr lang="en-US" sz="3200" b="1" smtClean="0"/>
              <a:t>tate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</a:t>
            </a:r>
            <a:r>
              <a:rPr lang="en-US" b="1" i="1" dirty="0"/>
              <a:t>hypermedia</a:t>
            </a:r>
            <a:r>
              <a:rPr lang="en-US" dirty="0"/>
              <a:t>” refers to any content that contains links to other forms of media such as images, movies, and </a:t>
            </a:r>
            <a:r>
              <a:rPr lang="en-US" dirty="0" smtClean="0"/>
              <a:t>text.</a:t>
            </a:r>
          </a:p>
          <a:p>
            <a:r>
              <a:rPr lang="en-US" dirty="0"/>
              <a:t>This architectural style lets you use hypermedia links in the response contents so that the client can dynamically navigate to the appropriate resource by traversing the hypermedia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</a:t>
            </a:r>
            <a:r>
              <a:rPr lang="en-US" b="1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740548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Required </a:t>
            </a:r>
            <a:r>
              <a:rPr lang="en-US" dirty="0"/>
              <a:t>APIs could be easily found without any specific documentation</a:t>
            </a:r>
          </a:p>
          <a:p>
            <a:r>
              <a:rPr lang="en-US" dirty="0"/>
              <a:t>Make the response navigable with links to common resource URIs</a:t>
            </a:r>
          </a:p>
          <a:p>
            <a:r>
              <a:rPr lang="en-US" dirty="0"/>
              <a:t>Get the message URL of the response itself</a:t>
            </a:r>
          </a:p>
          <a:p>
            <a:r>
              <a:rPr lang="en-US" dirty="0"/>
              <a:t>If any URL changes from the server-side, there's no need to do any change on the client-side</a:t>
            </a:r>
          </a:p>
          <a:p>
            <a:r>
              <a:rPr lang="en-US" dirty="0"/>
              <a:t>If we follow proper HATEOAS, the client actually doesn't need to spend much time understanding API documentation. As an end-user, we don't have to go through documentation every time we visit a new website. We just go to the homepage and go through the links. With HATEOAS, the web service is super helpful to the clients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Hateoas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08522"/>
            <a:ext cx="8755947" cy="48932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</a:p>
          <a:p>
            <a:r>
              <a:rPr lang="en-IN" dirty="0" smtClean="0"/>
              <a:t>Your module is unit </a:t>
            </a:r>
            <a:r>
              <a:rPr lang="en-IN" dirty="0" err="1" smtClean="0"/>
              <a:t>testble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JPA Data With </a:t>
            </a:r>
            <a:r>
              <a:rPr lang="en-US" sz="7200" b="1" dirty="0" smtClean="0">
                <a:solidFill>
                  <a:srgbClr val="FFFF00"/>
                </a:solidFill>
              </a:rPr>
              <a:t>Rest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1197</Words>
  <Application>Microsoft Macintosh PowerPoint</Application>
  <PresentationFormat>Widescreen</PresentationFormat>
  <Paragraphs>275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Calibri</vt:lpstr>
      <vt:lpstr>Calibri Light</vt:lpstr>
      <vt:lpstr>Consolas</vt:lpstr>
      <vt:lpstr>Corbel</vt:lpstr>
      <vt:lpstr>Mangal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Rest Client (Postman)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PowerPoint Presentation</vt:lpstr>
      <vt:lpstr>Advantages of HATEOAS</vt:lpstr>
      <vt:lpstr>Hateoas</vt:lpstr>
      <vt:lpstr>JPA Data With Rest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the application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263</cp:revision>
  <dcterms:created xsi:type="dcterms:W3CDTF">2017-09-20T09:35:00Z</dcterms:created>
  <dcterms:modified xsi:type="dcterms:W3CDTF">2019-09-26T15:51:21Z</dcterms:modified>
</cp:coreProperties>
</file>