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75" r:id="rId22"/>
    <p:sldId id="355" r:id="rId23"/>
    <p:sldId id="345" r:id="rId24"/>
    <p:sldId id="356" r:id="rId25"/>
    <p:sldId id="354" r:id="rId26"/>
    <p:sldId id="352" r:id="rId27"/>
    <p:sldId id="366" r:id="rId28"/>
    <p:sldId id="365" r:id="rId29"/>
    <p:sldId id="362" r:id="rId30"/>
    <p:sldId id="364" r:id="rId31"/>
    <p:sldId id="363" r:id="rId32"/>
    <p:sldId id="347" r:id="rId33"/>
    <p:sldId id="348" r:id="rId34"/>
    <p:sldId id="349" r:id="rId35"/>
    <p:sldId id="350" r:id="rId36"/>
    <p:sldId id="351" r:id="rId37"/>
    <p:sldId id="357" r:id="rId38"/>
    <p:sldId id="358" r:id="rId39"/>
    <p:sldId id="360" r:id="rId40"/>
    <p:sldId id="359" r:id="rId41"/>
    <p:sldId id="367" r:id="rId42"/>
    <p:sldId id="368" r:id="rId43"/>
    <p:sldId id="370" r:id="rId44"/>
    <p:sldId id="369" r:id="rId45"/>
    <p:sldId id="371" r:id="rId46"/>
    <p:sldId id="372" r:id="rId47"/>
    <p:sldId id="373" r:id="rId48"/>
    <p:sldId id="374" r:id="rId49"/>
    <p:sldId id="34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992</Words>
  <Application>Microsoft Macintosh PowerPoint</Application>
  <PresentationFormat>Widescreen</PresentationFormat>
  <Paragraphs>258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Rest Client (Postman)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252</cp:revision>
  <dcterms:created xsi:type="dcterms:W3CDTF">2017-09-20T09:35:00Z</dcterms:created>
  <dcterms:modified xsi:type="dcterms:W3CDTF">2019-09-20T16:16:48Z</dcterms:modified>
</cp:coreProperties>
</file>