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55" r:id="rId22"/>
    <p:sldId id="345" r:id="rId23"/>
    <p:sldId id="356" r:id="rId24"/>
    <p:sldId id="354" r:id="rId25"/>
    <p:sldId id="352" r:id="rId26"/>
    <p:sldId id="366" r:id="rId27"/>
    <p:sldId id="365" r:id="rId28"/>
    <p:sldId id="362" r:id="rId29"/>
    <p:sldId id="364" r:id="rId30"/>
    <p:sldId id="363" r:id="rId31"/>
    <p:sldId id="347" r:id="rId32"/>
    <p:sldId id="348" r:id="rId33"/>
    <p:sldId id="349" r:id="rId34"/>
    <p:sldId id="350" r:id="rId35"/>
    <p:sldId id="351" r:id="rId36"/>
    <p:sldId id="357" r:id="rId37"/>
    <p:sldId id="358" r:id="rId38"/>
    <p:sldId id="360" r:id="rId39"/>
    <p:sldId id="359" r:id="rId40"/>
    <p:sldId id="367" r:id="rId41"/>
    <p:sldId id="3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809</Words>
  <Application>Microsoft Macintosh PowerPoint</Application>
  <PresentationFormat>Widescreen</PresentationFormat>
  <Paragraphs>177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Calibri</vt:lpstr>
      <vt:lpstr>Calibri Light</vt:lpstr>
      <vt:lpstr>Consolas</vt:lpstr>
      <vt:lpstr>Corbel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- Service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222</cp:revision>
  <dcterms:created xsi:type="dcterms:W3CDTF">2017-09-20T09:35:00Z</dcterms:created>
  <dcterms:modified xsi:type="dcterms:W3CDTF">2019-09-15T14:37:50Z</dcterms:modified>
</cp:coreProperties>
</file>