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68CAB-8E5A-11DC-B634-40448A9A2E97}" v="924" dt="2025-02-25T03:23:34.834"/>
    <p1510:client id="{B3CDF630-558D-031E-DBBC-C5017567966E}" v="36" dt="2025-02-25T03:53:48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CARDOZO PEREIRA GOMES" userId="S::arthur.gomes35@etec.sp.gov.br::e8214db1-8348-4faa-9e5d-6277bc799c83" providerId="AD" clId="Web-{5F968CAB-8E5A-11DC-B634-40448A9A2E97}"/>
    <pc:docChg chg="addSld delSld modSld addMainMaster delMainMaster">
      <pc:chgData name="ARTHUR CARDOZO PEREIRA GOMES" userId="S::arthur.gomes35@etec.sp.gov.br::e8214db1-8348-4faa-9e5d-6277bc799c83" providerId="AD" clId="Web-{5F968CAB-8E5A-11DC-B634-40448A9A2E97}" dt="2025-02-25T03:23:34.834" v="639" actId="20577"/>
      <pc:docMkLst>
        <pc:docMk/>
      </pc:docMkLst>
      <pc:sldChg chg="addSp delSp modSp mod modTransition modClrScheme addAnim delAnim modAnim chgLayout">
        <pc:chgData name="ARTHUR CARDOZO PEREIRA GOMES" userId="S::arthur.gomes35@etec.sp.gov.br::e8214db1-8348-4faa-9e5d-6277bc799c83" providerId="AD" clId="Web-{5F968CAB-8E5A-11DC-B634-40448A9A2E97}" dt="2025-02-25T02:19:26.736" v="72"/>
        <pc:sldMkLst>
          <pc:docMk/>
          <pc:sldMk cId="2210866551" sldId="256"/>
        </pc:sldMkLst>
        <pc:spChg chg="mod ord">
          <ac:chgData name="ARTHUR CARDOZO PEREIRA GOMES" userId="S::arthur.gomes35@etec.sp.gov.br::e8214db1-8348-4faa-9e5d-6277bc799c83" providerId="AD" clId="Web-{5F968CAB-8E5A-11DC-B634-40448A9A2E97}" dt="2025-02-25T02:17:19.278" v="69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ARTHUR CARDOZO PEREIRA GOMES" userId="S::arthur.gomes35@etec.sp.gov.br::e8214db1-8348-4faa-9e5d-6277bc799c83" providerId="AD" clId="Web-{5F968CAB-8E5A-11DC-B634-40448A9A2E97}" dt="2025-02-25T02:17:19.278" v="69"/>
          <ac:spMkLst>
            <pc:docMk/>
            <pc:sldMk cId="2210866551" sldId="256"/>
            <ac:spMk id="3" creationId="{00000000-0000-0000-0000-000000000000}"/>
          </ac:spMkLst>
        </pc:spChg>
        <pc:spChg chg="add mod ord">
          <ac:chgData name="ARTHUR CARDOZO PEREIRA GOMES" userId="S::arthur.gomes35@etec.sp.gov.br::e8214db1-8348-4faa-9e5d-6277bc799c83" providerId="AD" clId="Web-{5F968CAB-8E5A-11DC-B634-40448A9A2E97}" dt="2025-02-25T02:18:11.092" v="70" actId="14100"/>
          <ac:spMkLst>
            <pc:docMk/>
            <pc:sldMk cId="2210866551" sldId="256"/>
            <ac:spMk id="5" creationId="{DC731F17-666A-FA16-1C57-BC0077FAF27D}"/>
          </ac:spMkLst>
        </pc:spChg>
        <pc:picChg chg="mod ord">
          <ac:chgData name="ARTHUR CARDOZO PEREIRA GOMES" userId="S::arthur.gomes35@etec.sp.gov.br::e8214db1-8348-4faa-9e5d-6277bc799c83" providerId="AD" clId="Web-{5F968CAB-8E5A-11DC-B634-40448A9A2E97}" dt="2025-02-25T02:11:23.939" v="12"/>
          <ac:picMkLst>
            <pc:docMk/>
            <pc:sldMk cId="2210866551" sldId="256"/>
            <ac:picMk id="4" creationId="{D8833D85-180F-BDD9-BE81-440FC0A227DA}"/>
          </ac:picMkLst>
        </pc:picChg>
        <pc:inkChg chg="add del">
          <ac:chgData name="ARTHUR CARDOZO PEREIRA GOMES" userId="S::arthur.gomes35@etec.sp.gov.br::e8214db1-8348-4faa-9e5d-6277bc799c83" providerId="AD" clId="Web-{5F968CAB-8E5A-11DC-B634-40448A9A2E97}" dt="2025-02-25T02:17:03.028" v="67"/>
          <ac:inkMkLst>
            <pc:docMk/>
            <pc:sldMk cId="2210866551" sldId="256"/>
            <ac:inkMk id="6" creationId="{00D6E5A3-11DC-E6FC-AF8B-3A1914DB6636}"/>
          </ac:inkMkLst>
        </pc:inkChg>
        <pc:inkChg chg="add del">
          <ac:chgData name="ARTHUR CARDOZO PEREIRA GOMES" userId="S::arthur.gomes35@etec.sp.gov.br::e8214db1-8348-4faa-9e5d-6277bc799c83" providerId="AD" clId="Web-{5F968CAB-8E5A-11DC-B634-40448A9A2E97}" dt="2025-02-25T02:17:00.715" v="66"/>
          <ac:inkMkLst>
            <pc:docMk/>
            <pc:sldMk cId="2210866551" sldId="256"/>
            <ac:inkMk id="7" creationId="{58BF7338-2D1D-BF4B-5BCE-07FF2FFA4A92}"/>
          </ac:inkMkLst>
        </pc:inkChg>
        <pc:inkChg chg="add del">
          <ac:chgData name="ARTHUR CARDOZO PEREIRA GOMES" userId="S::arthur.gomes35@etec.sp.gov.br::e8214db1-8348-4faa-9e5d-6277bc799c83" providerId="AD" clId="Web-{5F968CAB-8E5A-11DC-B634-40448A9A2E97}" dt="2025-02-25T02:17:00.715" v="65"/>
          <ac:inkMkLst>
            <pc:docMk/>
            <pc:sldMk cId="2210866551" sldId="256"/>
            <ac:inkMk id="8" creationId="{9A3ABA7D-FA94-3CEB-3C10-5938ECDEE1CB}"/>
          </ac:inkMkLst>
        </pc:inkChg>
        <pc:inkChg chg="add del">
          <ac:chgData name="ARTHUR CARDOZO PEREIRA GOMES" userId="S::arthur.gomes35@etec.sp.gov.br::e8214db1-8348-4faa-9e5d-6277bc799c83" providerId="AD" clId="Web-{5F968CAB-8E5A-11DC-B634-40448A9A2E97}" dt="2025-02-25T02:17:00.715" v="64"/>
          <ac:inkMkLst>
            <pc:docMk/>
            <pc:sldMk cId="2210866551" sldId="256"/>
            <ac:inkMk id="9" creationId="{10A965F0-8A73-A44E-1C90-CD74D2448213}"/>
          </ac:inkMkLst>
        </pc:inkChg>
        <pc:inkChg chg="add del">
          <ac:chgData name="ARTHUR CARDOZO PEREIRA GOMES" userId="S::arthur.gomes35@etec.sp.gov.br::e8214db1-8348-4faa-9e5d-6277bc799c83" providerId="AD" clId="Web-{5F968CAB-8E5A-11DC-B634-40448A9A2E97}" dt="2025-02-25T02:17:00.715" v="63"/>
          <ac:inkMkLst>
            <pc:docMk/>
            <pc:sldMk cId="2210866551" sldId="256"/>
            <ac:inkMk id="10" creationId="{5ACABBA1-E3A2-3DC8-0FA0-44AF3FBD6945}"/>
          </ac:inkMkLst>
        </pc:inkChg>
        <pc:inkChg chg="add del">
          <ac:chgData name="ARTHUR CARDOZO PEREIRA GOMES" userId="S::arthur.gomes35@etec.sp.gov.br::e8214db1-8348-4faa-9e5d-6277bc799c83" providerId="AD" clId="Web-{5F968CAB-8E5A-11DC-B634-40448A9A2E97}" dt="2025-02-25T02:16:55.496" v="62"/>
          <ac:inkMkLst>
            <pc:docMk/>
            <pc:sldMk cId="2210866551" sldId="256"/>
            <ac:inkMk id="11" creationId="{D6AE7A27-8D1A-E280-0D87-51A758651FAA}"/>
          </ac:inkMkLst>
        </pc:inkChg>
      </pc:sldChg>
      <pc:sldChg chg="del">
        <pc:chgData name="ARTHUR CARDOZO PEREIRA GOMES" userId="S::arthur.gomes35@etec.sp.gov.br::e8214db1-8348-4faa-9e5d-6277bc799c83" providerId="AD" clId="Web-{5F968CAB-8E5A-11DC-B634-40448A9A2E97}" dt="2025-02-25T02:09:49.010" v="0"/>
        <pc:sldMkLst>
          <pc:docMk/>
          <pc:sldMk cId="2974825463" sldId="257"/>
        </pc:sldMkLst>
      </pc:sldChg>
      <pc:sldChg chg="addSp modSp add replId modTransition addAnim delAnim modAnim">
        <pc:chgData name="ARTHUR CARDOZO PEREIRA GOMES" userId="S::arthur.gomes35@etec.sp.gov.br::e8214db1-8348-4faa-9e5d-6277bc799c83" providerId="AD" clId="Web-{5F968CAB-8E5A-11DC-B634-40448A9A2E97}" dt="2025-02-25T02:23:30.446" v="99"/>
        <pc:sldMkLst>
          <pc:docMk/>
          <pc:sldMk cId="4056365787" sldId="257"/>
        </pc:sldMkLst>
        <pc:spChg chg="mod">
          <ac:chgData name="ARTHUR CARDOZO PEREIRA GOMES" userId="S::arthur.gomes35@etec.sp.gov.br::e8214db1-8348-4faa-9e5d-6277bc799c83" providerId="AD" clId="Web-{5F968CAB-8E5A-11DC-B634-40448A9A2E97}" dt="2025-02-25T02:19:36.971" v="74" actId="20577"/>
          <ac:spMkLst>
            <pc:docMk/>
            <pc:sldMk cId="4056365787" sldId="257"/>
            <ac:spMk id="2" creationId="{C2D65527-C38A-CD5B-9604-D48C07FF2A4D}"/>
          </ac:spMkLst>
        </pc:spChg>
        <pc:spChg chg="mod">
          <ac:chgData name="ARTHUR CARDOZO PEREIRA GOMES" userId="S::arthur.gomes35@etec.sp.gov.br::e8214db1-8348-4faa-9e5d-6277bc799c83" providerId="AD" clId="Web-{5F968CAB-8E5A-11DC-B634-40448A9A2E97}" dt="2025-02-25T02:19:43.705" v="76" actId="20577"/>
          <ac:spMkLst>
            <pc:docMk/>
            <pc:sldMk cId="4056365787" sldId="257"/>
            <ac:spMk id="3" creationId="{F806F6D8-200C-69A5-7DE4-A2A2721FFF09}"/>
          </ac:spMkLst>
        </pc:spChg>
        <pc:spChg chg="mod">
          <ac:chgData name="ARTHUR CARDOZO PEREIRA GOMES" userId="S::arthur.gomes35@etec.sp.gov.br::e8214db1-8348-4faa-9e5d-6277bc799c83" providerId="AD" clId="Web-{5F968CAB-8E5A-11DC-B634-40448A9A2E97}" dt="2025-02-25T02:19:49.049" v="77" actId="1076"/>
          <ac:spMkLst>
            <pc:docMk/>
            <pc:sldMk cId="4056365787" sldId="257"/>
            <ac:spMk id="5" creationId="{CB2F5AE2-981D-68D6-0ACE-13A0B9A3E831}"/>
          </ac:spMkLst>
        </pc:spChg>
        <pc:picChg chg="mod">
          <ac:chgData name="ARTHUR CARDOZO PEREIRA GOMES" userId="S::arthur.gomes35@etec.sp.gov.br::e8214db1-8348-4faa-9e5d-6277bc799c83" providerId="AD" clId="Web-{5F968CAB-8E5A-11DC-B634-40448A9A2E97}" dt="2025-02-25T02:19:58.346" v="78" actId="1076"/>
          <ac:picMkLst>
            <pc:docMk/>
            <pc:sldMk cId="4056365787" sldId="257"/>
            <ac:picMk id="4" creationId="{66C5624E-3250-09C6-83C4-E354CB8F3E5D}"/>
          </ac:picMkLst>
        </pc:picChg>
        <pc:picChg chg="add mod">
          <ac:chgData name="ARTHUR CARDOZO PEREIRA GOMES" userId="S::arthur.gomes35@etec.sp.gov.br::e8214db1-8348-4faa-9e5d-6277bc799c83" providerId="AD" clId="Web-{5F968CAB-8E5A-11DC-B634-40448A9A2E97}" dt="2025-02-25T02:22:30.038" v="93" actId="1076"/>
          <ac:picMkLst>
            <pc:docMk/>
            <pc:sldMk cId="4056365787" sldId="257"/>
            <ac:picMk id="6" creationId="{85A4C277-9CB8-E60D-DACC-477A25B79B4E}"/>
          </ac:picMkLst>
        </pc:picChg>
      </pc:sldChg>
      <pc:sldChg chg="del">
        <pc:chgData name="ARTHUR CARDOZO PEREIRA GOMES" userId="S::arthur.gomes35@etec.sp.gov.br::e8214db1-8348-4faa-9e5d-6277bc799c83" providerId="AD" clId="Web-{5F968CAB-8E5A-11DC-B634-40448A9A2E97}" dt="2025-02-25T02:09:53.651" v="1"/>
        <pc:sldMkLst>
          <pc:docMk/>
          <pc:sldMk cId="2743965343" sldId="258"/>
        </pc:sldMkLst>
      </pc:sldChg>
      <pc:sldChg chg="addSp delSp modSp add replId addAnim delAnim modAnim">
        <pc:chgData name="ARTHUR CARDOZO PEREIRA GOMES" userId="S::arthur.gomes35@etec.sp.gov.br::e8214db1-8348-4faa-9e5d-6277bc799c83" providerId="AD" clId="Web-{5F968CAB-8E5A-11DC-B634-40448A9A2E97}" dt="2025-02-25T02:59:42.550" v="360"/>
        <pc:sldMkLst>
          <pc:docMk/>
          <pc:sldMk cId="3346158605" sldId="258"/>
        </pc:sldMkLst>
        <pc:spChg chg="mod">
          <ac:chgData name="ARTHUR CARDOZO PEREIRA GOMES" userId="S::arthur.gomes35@etec.sp.gov.br::e8214db1-8348-4faa-9e5d-6277bc799c83" providerId="AD" clId="Web-{5F968CAB-8E5A-11DC-B634-40448A9A2E97}" dt="2025-02-25T02:25:08.984" v="114" actId="14100"/>
          <ac:spMkLst>
            <pc:docMk/>
            <pc:sldMk cId="3346158605" sldId="258"/>
            <ac:spMk id="2" creationId="{837CCD76-DCFE-24F6-1417-FA0A92D4FB52}"/>
          </ac:spMkLst>
        </pc:spChg>
        <pc:spChg chg="add del">
          <ac:chgData name="ARTHUR CARDOZO PEREIRA GOMES" userId="S::arthur.gomes35@etec.sp.gov.br::e8214db1-8348-4faa-9e5d-6277bc799c83" providerId="AD" clId="Web-{5F968CAB-8E5A-11DC-B634-40448A9A2E97}" dt="2025-02-25T02:25:18.781" v="116"/>
          <ac:spMkLst>
            <pc:docMk/>
            <pc:sldMk cId="3346158605" sldId="258"/>
            <ac:spMk id="7" creationId="{51333AE4-664A-F358-AED7-5EAE0CB8B435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2:33:57.231" v="217" actId="20577"/>
          <ac:spMkLst>
            <pc:docMk/>
            <pc:sldMk cId="3346158605" sldId="258"/>
            <ac:spMk id="8" creationId="{789C475D-C536-4F9D-DDB2-31C149224FFE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2:35:12.045" v="220" actId="14100"/>
          <ac:spMkLst>
            <pc:docMk/>
            <pc:sldMk cId="3346158605" sldId="258"/>
            <ac:spMk id="9" creationId="{AB61FF51-B91C-6DFB-F9C8-9CC76D75A2DC}"/>
          </ac:spMkLst>
        </pc:spChg>
        <pc:spChg chg="add del mod">
          <ac:chgData name="ARTHUR CARDOZO PEREIRA GOMES" userId="S::arthur.gomes35@etec.sp.gov.br::e8214db1-8348-4faa-9e5d-6277bc799c83" providerId="AD" clId="Web-{5F968CAB-8E5A-11DC-B634-40448A9A2E97}" dt="2025-02-25T02:46:11.208" v="236"/>
          <ac:spMkLst>
            <pc:docMk/>
            <pc:sldMk cId="3346158605" sldId="258"/>
            <ac:spMk id="10" creationId="{883682CC-C01A-E65B-9C55-F7582230FFD1}"/>
          </ac:spMkLst>
        </pc:spChg>
        <pc:spChg chg="add del">
          <ac:chgData name="ARTHUR CARDOZO PEREIRA GOMES" userId="S::arthur.gomes35@etec.sp.gov.br::e8214db1-8348-4faa-9e5d-6277bc799c83" providerId="AD" clId="Web-{5F968CAB-8E5A-11DC-B634-40448A9A2E97}" dt="2025-02-25T02:49:29.494" v="267"/>
          <ac:spMkLst>
            <pc:docMk/>
            <pc:sldMk cId="3346158605" sldId="258"/>
            <ac:spMk id="12" creationId="{35A717F0-FE2E-2867-613D-3FFA33D9BFF1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2:52:13.786" v="291" actId="1076"/>
          <ac:spMkLst>
            <pc:docMk/>
            <pc:sldMk cId="3346158605" sldId="258"/>
            <ac:spMk id="14" creationId="{5CD585ED-C6BB-1AA5-957E-AA0B8B28E532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2:52:31.396" v="294" actId="14100"/>
          <ac:spMkLst>
            <pc:docMk/>
            <pc:sldMk cId="3346158605" sldId="258"/>
            <ac:spMk id="15" creationId="{B4F52AE9-6B8A-5905-762C-EBD1379CC6B1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2:58:21.064" v="350" actId="20577"/>
          <ac:spMkLst>
            <pc:docMk/>
            <pc:sldMk cId="3346158605" sldId="258"/>
            <ac:spMk id="16" creationId="{9C3FB574-5635-1575-AC83-C8095439AC51}"/>
          </ac:spMkLst>
        </pc:spChg>
        <pc:picChg chg="del mod">
          <ac:chgData name="ARTHUR CARDOZO PEREIRA GOMES" userId="S::arthur.gomes35@etec.sp.gov.br::e8214db1-8348-4faa-9e5d-6277bc799c83" providerId="AD" clId="Web-{5F968CAB-8E5A-11DC-B634-40448A9A2E97}" dt="2025-02-25T02:24:15.045" v="102"/>
          <ac:picMkLst>
            <pc:docMk/>
            <pc:sldMk cId="3346158605" sldId="258"/>
            <ac:picMk id="4" creationId="{14AB0009-CC54-B9CF-4D42-81CF06BF288A}"/>
          </ac:picMkLst>
        </pc:picChg>
        <pc:picChg chg="mod ord">
          <ac:chgData name="ARTHUR CARDOZO PEREIRA GOMES" userId="S::arthur.gomes35@etec.sp.gov.br::e8214db1-8348-4faa-9e5d-6277bc799c83" providerId="AD" clId="Web-{5F968CAB-8E5A-11DC-B634-40448A9A2E97}" dt="2025-02-25T02:49:57.219" v="275"/>
          <ac:picMkLst>
            <pc:docMk/>
            <pc:sldMk cId="3346158605" sldId="258"/>
            <ac:picMk id="6" creationId="{3CB0B6E7-16C3-364F-7537-0AA5DEAC4342}"/>
          </ac:picMkLst>
        </pc:picChg>
        <pc:picChg chg="add del mod">
          <ac:chgData name="ARTHUR CARDOZO PEREIRA GOMES" userId="S::arthur.gomes35@etec.sp.gov.br::e8214db1-8348-4faa-9e5d-6277bc799c83" providerId="AD" clId="Web-{5F968CAB-8E5A-11DC-B634-40448A9A2E97}" dt="2025-02-25T02:48:01.382" v="260"/>
          <ac:picMkLst>
            <pc:docMk/>
            <pc:sldMk cId="3346158605" sldId="258"/>
            <ac:picMk id="11" creationId="{AB1276F4-D82E-5CD7-6771-099B43DB6306}"/>
          </ac:picMkLst>
        </pc:picChg>
        <pc:picChg chg="add mod ord modCrop">
          <ac:chgData name="ARTHUR CARDOZO PEREIRA GOMES" userId="S::arthur.gomes35@etec.sp.gov.br::e8214db1-8348-4faa-9e5d-6277bc799c83" providerId="AD" clId="Web-{5F968CAB-8E5A-11DC-B634-40448A9A2E97}" dt="2025-02-25T02:53:34.367" v="295" actId="1076"/>
          <ac:picMkLst>
            <pc:docMk/>
            <pc:sldMk cId="3346158605" sldId="258"/>
            <ac:picMk id="13" creationId="{5069E874-9DC6-5B06-8C53-08FA7797437B}"/>
          </ac:picMkLst>
        </pc:picChg>
      </pc:sldChg>
      <pc:sldChg chg="del">
        <pc:chgData name="ARTHUR CARDOZO PEREIRA GOMES" userId="S::arthur.gomes35@etec.sp.gov.br::e8214db1-8348-4faa-9e5d-6277bc799c83" providerId="AD" clId="Web-{5F968CAB-8E5A-11DC-B634-40448A9A2E97}" dt="2025-02-25T02:09:56.495" v="2"/>
        <pc:sldMkLst>
          <pc:docMk/>
          <pc:sldMk cId="600168060" sldId="259"/>
        </pc:sldMkLst>
      </pc:sldChg>
      <pc:sldChg chg="addSp delSp modSp add replId addAnim delAnim modAnim">
        <pc:chgData name="ARTHUR CARDOZO PEREIRA GOMES" userId="S::arthur.gomes35@etec.sp.gov.br::e8214db1-8348-4faa-9e5d-6277bc799c83" providerId="AD" clId="Web-{5F968CAB-8E5A-11DC-B634-40448A9A2E97}" dt="2025-02-25T03:23:34.834" v="639" actId="20577"/>
        <pc:sldMkLst>
          <pc:docMk/>
          <pc:sldMk cId="2411078554" sldId="259"/>
        </pc:sldMkLst>
        <pc:spChg chg="mod">
          <ac:chgData name="ARTHUR CARDOZO PEREIRA GOMES" userId="S::arthur.gomes35@etec.sp.gov.br::e8214db1-8348-4faa-9e5d-6277bc799c83" providerId="AD" clId="Web-{5F968CAB-8E5A-11DC-B634-40448A9A2E97}" dt="2025-02-25T03:03:36.697" v="394" actId="14100"/>
          <ac:spMkLst>
            <pc:docMk/>
            <pc:sldMk cId="2411078554" sldId="259"/>
            <ac:spMk id="2" creationId="{DC03C9E6-1E16-8CAD-5633-F4E8B19AF886}"/>
          </ac:spMkLst>
        </pc:spChg>
        <pc:spChg chg="del">
          <ac:chgData name="ARTHUR CARDOZO PEREIRA GOMES" userId="S::arthur.gomes35@etec.sp.gov.br::e8214db1-8348-4faa-9e5d-6277bc799c83" providerId="AD" clId="Web-{5F968CAB-8E5A-11DC-B634-40448A9A2E97}" dt="2025-02-25T02:58:35.939" v="352"/>
          <ac:spMkLst>
            <pc:docMk/>
            <pc:sldMk cId="2411078554" sldId="259"/>
            <ac:spMk id="5" creationId="{91F6BE8E-5BCC-55BE-EAEF-47E37FA157BD}"/>
          </ac:spMkLst>
        </pc:spChg>
        <pc:spChg chg="mod">
          <ac:chgData name="ARTHUR CARDOZO PEREIRA GOMES" userId="S::arthur.gomes35@etec.sp.gov.br::e8214db1-8348-4faa-9e5d-6277bc799c83" providerId="AD" clId="Web-{5F968CAB-8E5A-11DC-B634-40448A9A2E97}" dt="2025-02-25T03:05:52.614" v="477" actId="20577"/>
          <ac:spMkLst>
            <pc:docMk/>
            <pc:sldMk cId="2411078554" sldId="259"/>
            <ac:spMk id="8" creationId="{0C349A5C-4989-8D88-BD2A-327D0A4D922F}"/>
          </ac:spMkLst>
        </pc:spChg>
        <pc:spChg chg="mod">
          <ac:chgData name="ARTHUR CARDOZO PEREIRA GOMES" userId="S::arthur.gomes35@etec.sp.gov.br::e8214db1-8348-4faa-9e5d-6277bc799c83" providerId="AD" clId="Web-{5F968CAB-8E5A-11DC-B634-40448A9A2E97}" dt="2025-02-25T03:03:07.165" v="383" actId="14100"/>
          <ac:spMkLst>
            <pc:docMk/>
            <pc:sldMk cId="2411078554" sldId="259"/>
            <ac:spMk id="9" creationId="{FDE103DE-3678-1FDE-20D4-6A2C07B7ACC7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3:10:00.324" v="508" actId="1076"/>
          <ac:spMkLst>
            <pc:docMk/>
            <pc:sldMk cId="2411078554" sldId="259"/>
            <ac:spMk id="11" creationId="{65886F40-71EA-B33D-837B-EBF9CCBE6FD2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3:23:34.834" v="639" actId="20577"/>
          <ac:spMkLst>
            <pc:docMk/>
            <pc:sldMk cId="2411078554" sldId="259"/>
            <ac:spMk id="12" creationId="{EEA2FEC8-B56B-A9F2-D215-7A8AFE6318EC}"/>
          </ac:spMkLst>
        </pc:spChg>
        <pc:spChg chg="mod">
          <ac:chgData name="ARTHUR CARDOZO PEREIRA GOMES" userId="S::arthur.gomes35@etec.sp.gov.br::e8214db1-8348-4faa-9e5d-6277bc799c83" providerId="AD" clId="Web-{5F968CAB-8E5A-11DC-B634-40448A9A2E97}" dt="2025-02-25T02:59:01.299" v="356" actId="1076"/>
          <ac:spMkLst>
            <pc:docMk/>
            <pc:sldMk cId="2411078554" sldId="259"/>
            <ac:spMk id="14" creationId="{ED545F4E-9BAC-1D7F-0368-13EB9D2482CC}"/>
          </ac:spMkLst>
        </pc:spChg>
        <pc:spChg chg="mod">
          <ac:chgData name="ARTHUR CARDOZO PEREIRA GOMES" userId="S::arthur.gomes35@etec.sp.gov.br::e8214db1-8348-4faa-9e5d-6277bc799c83" providerId="AD" clId="Web-{5F968CAB-8E5A-11DC-B634-40448A9A2E97}" dt="2025-02-25T02:58:56.549" v="355" actId="1076"/>
          <ac:spMkLst>
            <pc:docMk/>
            <pc:sldMk cId="2411078554" sldId="259"/>
            <ac:spMk id="15" creationId="{C6E46EB4-E084-1CB8-0B24-CE90969AF44C}"/>
          </ac:spMkLst>
        </pc:spChg>
        <pc:spChg chg="del mod">
          <ac:chgData name="ARTHUR CARDOZO PEREIRA GOMES" userId="S::arthur.gomes35@etec.sp.gov.br::e8214db1-8348-4faa-9e5d-6277bc799c83" providerId="AD" clId="Web-{5F968CAB-8E5A-11DC-B634-40448A9A2E97}" dt="2025-02-25T02:59:07.018" v="358"/>
          <ac:spMkLst>
            <pc:docMk/>
            <pc:sldMk cId="2411078554" sldId="259"/>
            <ac:spMk id="16" creationId="{014EC6D0-879A-5452-615B-FA2BDA2C35FE}"/>
          </ac:spMkLst>
        </pc:spChg>
        <pc:picChg chg="add del mod">
          <ac:chgData name="ARTHUR CARDOZO PEREIRA GOMES" userId="S::arthur.gomes35@etec.sp.gov.br::e8214db1-8348-4faa-9e5d-6277bc799c83" providerId="AD" clId="Web-{5F968CAB-8E5A-11DC-B634-40448A9A2E97}" dt="2025-02-25T03:06:43.553" v="482"/>
          <ac:picMkLst>
            <pc:docMk/>
            <pc:sldMk cId="2411078554" sldId="259"/>
            <ac:picMk id="4" creationId="{9459BC02-79BF-8C0C-3480-2204F88C4252}"/>
          </ac:picMkLst>
        </pc:picChg>
        <pc:picChg chg="mod">
          <ac:chgData name="ARTHUR CARDOZO PEREIRA GOMES" userId="S::arthur.gomes35@etec.sp.gov.br::e8214db1-8348-4faa-9e5d-6277bc799c83" providerId="AD" clId="Web-{5F968CAB-8E5A-11DC-B634-40448A9A2E97}" dt="2025-02-25T03:06:03.958" v="480" actId="1076"/>
          <ac:picMkLst>
            <pc:docMk/>
            <pc:sldMk cId="2411078554" sldId="259"/>
            <ac:picMk id="6" creationId="{60B2AD4A-B572-9099-B581-A2097E8C9A87}"/>
          </ac:picMkLst>
        </pc:picChg>
        <pc:picChg chg="add del mod">
          <ac:chgData name="ARTHUR CARDOZO PEREIRA GOMES" userId="S::arthur.gomes35@etec.sp.gov.br::e8214db1-8348-4faa-9e5d-6277bc799c83" providerId="AD" clId="Web-{5F968CAB-8E5A-11DC-B634-40448A9A2E97}" dt="2025-02-25T03:06:52.443" v="484"/>
          <ac:picMkLst>
            <pc:docMk/>
            <pc:sldMk cId="2411078554" sldId="259"/>
            <ac:picMk id="7" creationId="{F126AF6C-16D8-C91D-18CC-7D0615E230A6}"/>
          </ac:picMkLst>
        </pc:picChg>
        <pc:picChg chg="add mod modCrop">
          <ac:chgData name="ARTHUR CARDOZO PEREIRA GOMES" userId="S::arthur.gomes35@etec.sp.gov.br::e8214db1-8348-4faa-9e5d-6277bc799c83" providerId="AD" clId="Web-{5F968CAB-8E5A-11DC-B634-40448A9A2E97}" dt="2025-02-25T03:09:23.682" v="506" actId="14100"/>
          <ac:picMkLst>
            <pc:docMk/>
            <pc:sldMk cId="2411078554" sldId="259"/>
            <ac:picMk id="10" creationId="{E26FE03B-B700-0048-24DA-E9C36756E2DC}"/>
          </ac:picMkLst>
        </pc:picChg>
        <pc:picChg chg="mod">
          <ac:chgData name="ARTHUR CARDOZO PEREIRA GOMES" userId="S::arthur.gomes35@etec.sp.gov.br::e8214db1-8348-4faa-9e5d-6277bc799c83" providerId="AD" clId="Web-{5F968CAB-8E5A-11DC-B634-40448A9A2E97}" dt="2025-02-25T03:05:57.176" v="478" actId="1076"/>
          <ac:picMkLst>
            <pc:docMk/>
            <pc:sldMk cId="2411078554" sldId="259"/>
            <ac:picMk id="13" creationId="{78143B3E-800F-0105-E7ED-BE92D9B4917D}"/>
          </ac:picMkLst>
        </pc:picChg>
      </pc:sldChg>
      <pc:sldChg chg="addSp delSp modSp new modTransition">
        <pc:chgData name="ARTHUR CARDOZO PEREIRA GOMES" userId="S::arthur.gomes35@etec.sp.gov.br::e8214db1-8348-4faa-9e5d-6277bc799c83" providerId="AD" clId="Web-{5F968CAB-8E5A-11DC-B634-40448A9A2E97}" dt="2025-02-25T03:21:47.128" v="638" actId="1076"/>
        <pc:sldMkLst>
          <pc:docMk/>
          <pc:sldMk cId="1278504127" sldId="260"/>
        </pc:sldMkLst>
        <pc:spChg chg="del">
          <ac:chgData name="ARTHUR CARDOZO PEREIRA GOMES" userId="S::arthur.gomes35@etec.sp.gov.br::e8214db1-8348-4faa-9e5d-6277bc799c83" providerId="AD" clId="Web-{5F968CAB-8E5A-11DC-B634-40448A9A2E97}" dt="2025-02-25T03:16:40.447" v="585"/>
          <ac:spMkLst>
            <pc:docMk/>
            <pc:sldMk cId="1278504127" sldId="260"/>
            <ac:spMk id="3" creationId="{A67BF2DC-8A3C-C001-4A26-B0A473EA548C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3:20:42.985" v="634"/>
          <ac:spMkLst>
            <pc:docMk/>
            <pc:sldMk cId="1278504127" sldId="260"/>
            <ac:spMk id="5" creationId="{3E75AB93-0B46-406B-1E3B-CF573062B045}"/>
          </ac:spMkLst>
        </pc:spChg>
        <pc:spChg chg="add mod">
          <ac:chgData name="ARTHUR CARDOZO PEREIRA GOMES" userId="S::arthur.gomes35@etec.sp.gov.br::e8214db1-8348-4faa-9e5d-6277bc799c83" providerId="AD" clId="Web-{5F968CAB-8E5A-11DC-B634-40448A9A2E97}" dt="2025-02-25T03:20:19.235" v="632"/>
          <ac:spMkLst>
            <pc:docMk/>
            <pc:sldMk cId="1278504127" sldId="260"/>
            <ac:spMk id="6" creationId="{014295D4-10F1-F5CC-B667-812D8DD1B9D3}"/>
          </ac:spMkLst>
        </pc:spChg>
        <pc:picChg chg="add mod ord">
          <ac:chgData name="ARTHUR CARDOZO PEREIRA GOMES" userId="S::arthur.gomes35@etec.sp.gov.br::e8214db1-8348-4faa-9e5d-6277bc799c83" providerId="AD" clId="Web-{5F968CAB-8E5A-11DC-B634-40448A9A2E97}" dt="2025-02-25T03:18:24.591" v="605" actId="1076"/>
          <ac:picMkLst>
            <pc:docMk/>
            <pc:sldMk cId="1278504127" sldId="260"/>
            <ac:picMk id="4" creationId="{009D5753-B8FC-9C7A-FE1B-9DB2B6F9627B}"/>
          </ac:picMkLst>
        </pc:picChg>
        <pc:picChg chg="add mod">
          <ac:chgData name="ARTHUR CARDOZO PEREIRA GOMES" userId="S::arthur.gomes35@etec.sp.gov.br::e8214db1-8348-4faa-9e5d-6277bc799c83" providerId="AD" clId="Web-{5F968CAB-8E5A-11DC-B634-40448A9A2E97}" dt="2025-02-25T03:21:47.128" v="638" actId="1076"/>
          <ac:picMkLst>
            <pc:docMk/>
            <pc:sldMk cId="1278504127" sldId="260"/>
            <ac:picMk id="7" creationId="{2E15CD7A-8B17-33A6-DB95-7791D07B0940}"/>
          </ac:picMkLst>
        </pc:picChg>
      </pc:sldChg>
      <pc:sldMasterChg chg="del delSldLayout">
        <pc:chgData name="ARTHUR CARDOZO PEREIRA GOMES" userId="S::arthur.gomes35@etec.sp.gov.br::e8214db1-8348-4faa-9e5d-6277bc799c83" providerId="AD" clId="Web-{5F968CAB-8E5A-11DC-B634-40448A9A2E97}" dt="2025-02-25T02:17:15.528" v="68"/>
        <pc:sldMasterMkLst>
          <pc:docMk/>
          <pc:sldMasterMk cId="2675746937" sldId="2147483648"/>
        </pc:sldMasterMkLst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ARTHUR CARDOZO PEREIRA GOMES" userId="S::arthur.gomes35@etec.sp.gov.br::e8214db1-8348-4faa-9e5d-6277bc799c83" providerId="AD" clId="Web-{5F968CAB-8E5A-11DC-B634-40448A9A2E97}" dt="2025-02-25T02:17:15.528" v="68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ARTHUR CARDOZO PEREIRA GOMES" userId="S::arthur.gomes35@etec.sp.gov.br::e8214db1-8348-4faa-9e5d-6277bc799c83" providerId="AD" clId="Web-{5F968CAB-8E5A-11DC-B634-40448A9A2E97}" dt="2025-02-25T02:17:19.278" v="69"/>
        <pc:sldMasterMkLst>
          <pc:docMk/>
          <pc:sldMasterMk cId="596307251" sldId="2147483660"/>
        </pc:sldMasterMkLst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2673252370" sldId="2147483661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2422235214" sldId="2147483662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4160793741" sldId="2147483663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523716345" sldId="2147483664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4167215737" sldId="2147483665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1326420829" sldId="2147483666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374545402" sldId="2147483667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2348379575" sldId="2147483668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3305357775" sldId="2147483669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4104644775" sldId="2147483670"/>
          </pc:sldLayoutMkLst>
        </pc:sldLayoutChg>
        <pc:sldLayoutChg chg="add del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596307251" sldId="2147483660"/>
            <pc:sldLayoutMk cId="1243456536" sldId="2147483671"/>
          </pc:sldLayoutMkLst>
        </pc:sldLayoutChg>
      </pc:sldMasterChg>
      <pc:sldMasterChg chg="add addSldLayout modSldLayout">
        <pc:chgData name="ARTHUR CARDOZO PEREIRA GOMES" userId="S::arthur.gomes35@etec.sp.gov.br::e8214db1-8348-4faa-9e5d-6277bc799c83" providerId="AD" clId="Web-{5F968CAB-8E5A-11DC-B634-40448A9A2E97}" dt="2025-02-25T02:17:19.278" v="69"/>
        <pc:sldMasterMkLst>
          <pc:docMk/>
          <pc:sldMasterMk cId="2802829387" sldId="2147483672"/>
        </pc:sldMasterMkLst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4255148550" sldId="2147483673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215293177" sldId="2147483674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3613386670" sldId="2147483675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1967123539" sldId="2147483676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1559269407" sldId="2147483677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455124916" sldId="2147483678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90168806" sldId="2147483679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500440663" sldId="2147483680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1402097754" sldId="2147483681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533921478" sldId="2147483682"/>
          </pc:sldLayoutMkLst>
        </pc:sldLayoutChg>
        <pc:sldLayoutChg chg="add mod replId">
          <pc:chgData name="ARTHUR CARDOZO PEREIRA GOMES" userId="S::arthur.gomes35@etec.sp.gov.br::e8214db1-8348-4faa-9e5d-6277bc799c83" providerId="AD" clId="Web-{5F968CAB-8E5A-11DC-B634-40448A9A2E97}" dt="2025-02-25T02:17:19.278" v="69"/>
          <pc:sldLayoutMkLst>
            <pc:docMk/>
            <pc:sldMasterMk cId="2802829387" sldId="2147483672"/>
            <pc:sldLayoutMk cId="3964978733" sldId="2147483683"/>
          </pc:sldLayoutMkLst>
        </pc:sldLayoutChg>
      </pc:sldMasterChg>
    </pc:docChg>
  </pc:docChgLst>
  <pc:docChgLst>
    <pc:chgData name="ARTHUR CARDOZO PEREIRA GOMES" userId="S::arthur.gomes35@etec.sp.gov.br::e8214db1-8348-4faa-9e5d-6277bc799c83" providerId="AD" clId="Web-{B3CDF630-558D-031E-DBBC-C5017567966E}"/>
    <pc:docChg chg="modSld">
      <pc:chgData name="ARTHUR CARDOZO PEREIRA GOMES" userId="S::arthur.gomes35@etec.sp.gov.br::e8214db1-8348-4faa-9e5d-6277bc799c83" providerId="AD" clId="Web-{B3CDF630-558D-031E-DBBC-C5017567966E}" dt="2025-02-25T03:53:48.111" v="35"/>
      <pc:docMkLst>
        <pc:docMk/>
      </pc:docMkLst>
      <pc:sldChg chg="modAnim">
        <pc:chgData name="ARTHUR CARDOZO PEREIRA GOMES" userId="S::arthur.gomes35@etec.sp.gov.br::e8214db1-8348-4faa-9e5d-6277bc799c83" providerId="AD" clId="Web-{B3CDF630-558D-031E-DBBC-C5017567966E}" dt="2025-02-25T03:43:15.020" v="0"/>
        <pc:sldMkLst>
          <pc:docMk/>
          <pc:sldMk cId="4056365787" sldId="257"/>
        </pc:sldMkLst>
      </pc:sldChg>
      <pc:sldChg chg="modAnim">
        <pc:chgData name="ARTHUR CARDOZO PEREIRA GOMES" userId="S::arthur.gomes35@etec.sp.gov.br::e8214db1-8348-4faa-9e5d-6277bc799c83" providerId="AD" clId="Web-{B3CDF630-558D-031E-DBBC-C5017567966E}" dt="2025-02-25T03:53:48.111" v="35"/>
        <pc:sldMkLst>
          <pc:docMk/>
          <pc:sldMk cId="3346158605" sldId="258"/>
        </pc:sldMkLst>
      </pc:sldChg>
      <pc:sldChg chg="modAnim">
        <pc:chgData name="ARTHUR CARDOZO PEREIRA GOMES" userId="S::arthur.gomes35@etec.sp.gov.br::e8214db1-8348-4faa-9e5d-6277bc799c83" providerId="AD" clId="Web-{B3CDF630-558D-031E-DBBC-C5017567966E}" dt="2025-02-25T03:52:10.264" v="29"/>
        <pc:sldMkLst>
          <pc:docMk/>
          <pc:sldMk cId="241107855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8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7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8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2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69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4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7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2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8833D85-180F-BDD9-BE81-440FC0A22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" y="128838"/>
            <a:ext cx="13502495" cy="66031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731F17-666A-FA16-1C57-BC0077FAF27D}"/>
              </a:ext>
            </a:extLst>
          </p:cNvPr>
          <p:cNvSpPr/>
          <p:nvPr/>
        </p:nvSpPr>
        <p:spPr>
          <a:xfrm>
            <a:off x="1568" y="523"/>
            <a:ext cx="5809498" cy="6856432"/>
          </a:xfrm>
          <a:custGeom>
            <a:avLst/>
            <a:gdLst>
              <a:gd name="connsiteX0" fmla="*/ 0 w 5809498"/>
              <a:gd name="connsiteY0" fmla="*/ 0 h 6856432"/>
              <a:gd name="connsiteX1" fmla="*/ 761690 w 5809498"/>
              <a:gd name="connsiteY1" fmla="*/ 0 h 6856432"/>
              <a:gd name="connsiteX2" fmla="*/ 1291000 w 5809498"/>
              <a:gd name="connsiteY2" fmla="*/ 0 h 6856432"/>
              <a:gd name="connsiteX3" fmla="*/ 1878404 w 5809498"/>
              <a:gd name="connsiteY3" fmla="*/ 0 h 6856432"/>
              <a:gd name="connsiteX4" fmla="*/ 2523904 w 5809498"/>
              <a:gd name="connsiteY4" fmla="*/ 0 h 6856432"/>
              <a:gd name="connsiteX5" fmla="*/ 3227499 w 5809498"/>
              <a:gd name="connsiteY5" fmla="*/ 0 h 6856432"/>
              <a:gd name="connsiteX6" fmla="*/ 3756809 w 5809498"/>
              <a:gd name="connsiteY6" fmla="*/ 0 h 6856432"/>
              <a:gd name="connsiteX7" fmla="*/ 4460403 w 5809498"/>
              <a:gd name="connsiteY7" fmla="*/ 0 h 6856432"/>
              <a:gd name="connsiteX8" fmla="*/ 5163998 w 5809498"/>
              <a:gd name="connsiteY8" fmla="*/ 0 h 6856432"/>
              <a:gd name="connsiteX9" fmla="*/ 5809498 w 5809498"/>
              <a:gd name="connsiteY9" fmla="*/ 0 h 6856432"/>
              <a:gd name="connsiteX10" fmla="*/ 5809498 w 5809498"/>
              <a:gd name="connsiteY10" fmla="*/ 685643 h 6856432"/>
              <a:gd name="connsiteX11" fmla="*/ 5809498 w 5809498"/>
              <a:gd name="connsiteY11" fmla="*/ 1234158 h 6856432"/>
              <a:gd name="connsiteX12" fmla="*/ 5809498 w 5809498"/>
              <a:gd name="connsiteY12" fmla="*/ 2056930 h 6856432"/>
              <a:gd name="connsiteX13" fmla="*/ 5809498 w 5809498"/>
              <a:gd name="connsiteY13" fmla="*/ 2742573 h 6856432"/>
              <a:gd name="connsiteX14" fmla="*/ 5809498 w 5809498"/>
              <a:gd name="connsiteY14" fmla="*/ 3291087 h 6856432"/>
              <a:gd name="connsiteX15" fmla="*/ 5809498 w 5809498"/>
              <a:gd name="connsiteY15" fmla="*/ 4045295 h 6856432"/>
              <a:gd name="connsiteX16" fmla="*/ 5809498 w 5809498"/>
              <a:gd name="connsiteY16" fmla="*/ 4799502 h 6856432"/>
              <a:gd name="connsiteX17" fmla="*/ 5809498 w 5809498"/>
              <a:gd name="connsiteY17" fmla="*/ 5348017 h 6856432"/>
              <a:gd name="connsiteX18" fmla="*/ 5809498 w 5809498"/>
              <a:gd name="connsiteY18" fmla="*/ 6170789 h 6856432"/>
              <a:gd name="connsiteX19" fmla="*/ 5809498 w 5809498"/>
              <a:gd name="connsiteY19" fmla="*/ 6856432 h 6856432"/>
              <a:gd name="connsiteX20" fmla="*/ 5105903 w 5809498"/>
              <a:gd name="connsiteY20" fmla="*/ 6856432 h 6856432"/>
              <a:gd name="connsiteX21" fmla="*/ 4576593 w 5809498"/>
              <a:gd name="connsiteY21" fmla="*/ 6856432 h 6856432"/>
              <a:gd name="connsiteX22" fmla="*/ 3989189 w 5809498"/>
              <a:gd name="connsiteY22" fmla="*/ 6856432 h 6856432"/>
              <a:gd name="connsiteX23" fmla="*/ 3227499 w 5809498"/>
              <a:gd name="connsiteY23" fmla="*/ 6856432 h 6856432"/>
              <a:gd name="connsiteX24" fmla="*/ 2756284 w 5809498"/>
              <a:gd name="connsiteY24" fmla="*/ 6856432 h 6856432"/>
              <a:gd name="connsiteX25" fmla="*/ 2285069 w 5809498"/>
              <a:gd name="connsiteY25" fmla="*/ 6856432 h 6856432"/>
              <a:gd name="connsiteX26" fmla="*/ 1523379 w 5809498"/>
              <a:gd name="connsiteY26" fmla="*/ 6856432 h 6856432"/>
              <a:gd name="connsiteX27" fmla="*/ 935975 w 5809498"/>
              <a:gd name="connsiteY27" fmla="*/ 6856432 h 6856432"/>
              <a:gd name="connsiteX28" fmla="*/ 0 w 5809498"/>
              <a:gd name="connsiteY28" fmla="*/ 6856432 h 6856432"/>
              <a:gd name="connsiteX29" fmla="*/ 0 w 5809498"/>
              <a:gd name="connsiteY29" fmla="*/ 6170789 h 6856432"/>
              <a:gd name="connsiteX30" fmla="*/ 0 w 5809498"/>
              <a:gd name="connsiteY30" fmla="*/ 5622274 h 6856432"/>
              <a:gd name="connsiteX31" fmla="*/ 0 w 5809498"/>
              <a:gd name="connsiteY31" fmla="*/ 5073760 h 6856432"/>
              <a:gd name="connsiteX32" fmla="*/ 0 w 5809498"/>
              <a:gd name="connsiteY32" fmla="*/ 4593809 h 6856432"/>
              <a:gd name="connsiteX33" fmla="*/ 0 w 5809498"/>
              <a:gd name="connsiteY33" fmla="*/ 4113859 h 6856432"/>
              <a:gd name="connsiteX34" fmla="*/ 0 w 5809498"/>
              <a:gd name="connsiteY34" fmla="*/ 3496780 h 6856432"/>
              <a:gd name="connsiteX35" fmla="*/ 0 w 5809498"/>
              <a:gd name="connsiteY35" fmla="*/ 3016830 h 6856432"/>
              <a:gd name="connsiteX36" fmla="*/ 0 w 5809498"/>
              <a:gd name="connsiteY36" fmla="*/ 2262623 h 6856432"/>
              <a:gd name="connsiteX37" fmla="*/ 0 w 5809498"/>
              <a:gd name="connsiteY37" fmla="*/ 1576979 h 6856432"/>
              <a:gd name="connsiteX38" fmla="*/ 0 w 5809498"/>
              <a:gd name="connsiteY38" fmla="*/ 959900 h 6856432"/>
              <a:gd name="connsiteX39" fmla="*/ 0 w 5809498"/>
              <a:gd name="connsiteY39" fmla="*/ 0 h 685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09498" h="6856432" fill="none" extrusionOk="0">
                <a:moveTo>
                  <a:pt x="0" y="0"/>
                </a:moveTo>
                <a:cubicBezTo>
                  <a:pt x="304976" y="12329"/>
                  <a:pt x="416545" y="-20877"/>
                  <a:pt x="761690" y="0"/>
                </a:cubicBezTo>
                <a:cubicBezTo>
                  <a:pt x="1106835" y="20877"/>
                  <a:pt x="1121985" y="15656"/>
                  <a:pt x="1291000" y="0"/>
                </a:cubicBezTo>
                <a:cubicBezTo>
                  <a:pt x="1460015" y="-15656"/>
                  <a:pt x="1717631" y="19624"/>
                  <a:pt x="1878404" y="0"/>
                </a:cubicBezTo>
                <a:cubicBezTo>
                  <a:pt x="2039177" y="-19624"/>
                  <a:pt x="2320894" y="28587"/>
                  <a:pt x="2523904" y="0"/>
                </a:cubicBezTo>
                <a:cubicBezTo>
                  <a:pt x="2726914" y="-28587"/>
                  <a:pt x="3033222" y="14249"/>
                  <a:pt x="3227499" y="0"/>
                </a:cubicBezTo>
                <a:cubicBezTo>
                  <a:pt x="3421777" y="-14249"/>
                  <a:pt x="3576344" y="3484"/>
                  <a:pt x="3756809" y="0"/>
                </a:cubicBezTo>
                <a:cubicBezTo>
                  <a:pt x="3937274" y="-3484"/>
                  <a:pt x="4136554" y="-5117"/>
                  <a:pt x="4460403" y="0"/>
                </a:cubicBezTo>
                <a:cubicBezTo>
                  <a:pt x="4784252" y="5117"/>
                  <a:pt x="4931610" y="25942"/>
                  <a:pt x="5163998" y="0"/>
                </a:cubicBezTo>
                <a:cubicBezTo>
                  <a:pt x="5396387" y="-25942"/>
                  <a:pt x="5657215" y="21186"/>
                  <a:pt x="5809498" y="0"/>
                </a:cubicBezTo>
                <a:cubicBezTo>
                  <a:pt x="5839515" y="210207"/>
                  <a:pt x="5826423" y="382232"/>
                  <a:pt x="5809498" y="685643"/>
                </a:cubicBezTo>
                <a:cubicBezTo>
                  <a:pt x="5792573" y="989054"/>
                  <a:pt x="5791328" y="1067753"/>
                  <a:pt x="5809498" y="1234158"/>
                </a:cubicBezTo>
                <a:cubicBezTo>
                  <a:pt x="5827668" y="1400563"/>
                  <a:pt x="5830126" y="1883388"/>
                  <a:pt x="5809498" y="2056930"/>
                </a:cubicBezTo>
                <a:cubicBezTo>
                  <a:pt x="5788870" y="2230472"/>
                  <a:pt x="5784654" y="2516574"/>
                  <a:pt x="5809498" y="2742573"/>
                </a:cubicBezTo>
                <a:cubicBezTo>
                  <a:pt x="5834342" y="2968572"/>
                  <a:pt x="5797349" y="3040673"/>
                  <a:pt x="5809498" y="3291087"/>
                </a:cubicBezTo>
                <a:cubicBezTo>
                  <a:pt x="5821647" y="3541501"/>
                  <a:pt x="5778065" y="3869033"/>
                  <a:pt x="5809498" y="4045295"/>
                </a:cubicBezTo>
                <a:cubicBezTo>
                  <a:pt x="5840931" y="4221557"/>
                  <a:pt x="5796785" y="4628263"/>
                  <a:pt x="5809498" y="4799502"/>
                </a:cubicBezTo>
                <a:cubicBezTo>
                  <a:pt x="5822211" y="4970741"/>
                  <a:pt x="5821575" y="5126587"/>
                  <a:pt x="5809498" y="5348017"/>
                </a:cubicBezTo>
                <a:cubicBezTo>
                  <a:pt x="5797421" y="5569448"/>
                  <a:pt x="5770127" y="6000178"/>
                  <a:pt x="5809498" y="6170789"/>
                </a:cubicBezTo>
                <a:cubicBezTo>
                  <a:pt x="5848869" y="6341400"/>
                  <a:pt x="5789910" y="6629423"/>
                  <a:pt x="5809498" y="6856432"/>
                </a:cubicBezTo>
                <a:cubicBezTo>
                  <a:pt x="5582093" y="6821838"/>
                  <a:pt x="5277574" y="6870982"/>
                  <a:pt x="5105903" y="6856432"/>
                </a:cubicBezTo>
                <a:cubicBezTo>
                  <a:pt x="4934232" y="6841882"/>
                  <a:pt x="4730415" y="6867214"/>
                  <a:pt x="4576593" y="6856432"/>
                </a:cubicBezTo>
                <a:cubicBezTo>
                  <a:pt x="4422771" y="6845651"/>
                  <a:pt x="4260959" y="6878103"/>
                  <a:pt x="3989189" y="6856432"/>
                </a:cubicBezTo>
                <a:cubicBezTo>
                  <a:pt x="3717419" y="6834761"/>
                  <a:pt x="3520663" y="6890650"/>
                  <a:pt x="3227499" y="6856432"/>
                </a:cubicBezTo>
                <a:cubicBezTo>
                  <a:pt x="2934335" y="6822215"/>
                  <a:pt x="2977539" y="6866420"/>
                  <a:pt x="2756284" y="6856432"/>
                </a:cubicBezTo>
                <a:cubicBezTo>
                  <a:pt x="2535030" y="6846444"/>
                  <a:pt x="2487167" y="6863315"/>
                  <a:pt x="2285069" y="6856432"/>
                </a:cubicBezTo>
                <a:cubicBezTo>
                  <a:pt x="2082971" y="6849549"/>
                  <a:pt x="1773197" y="6841763"/>
                  <a:pt x="1523379" y="6856432"/>
                </a:cubicBezTo>
                <a:cubicBezTo>
                  <a:pt x="1273561" y="6871102"/>
                  <a:pt x="1131941" y="6848300"/>
                  <a:pt x="935975" y="6856432"/>
                </a:cubicBezTo>
                <a:cubicBezTo>
                  <a:pt x="740009" y="6864564"/>
                  <a:pt x="313570" y="6830827"/>
                  <a:pt x="0" y="6856432"/>
                </a:cubicBezTo>
                <a:cubicBezTo>
                  <a:pt x="10601" y="6589725"/>
                  <a:pt x="11207" y="6415918"/>
                  <a:pt x="0" y="6170789"/>
                </a:cubicBezTo>
                <a:cubicBezTo>
                  <a:pt x="-11207" y="5925660"/>
                  <a:pt x="-16416" y="5749683"/>
                  <a:pt x="0" y="5622274"/>
                </a:cubicBezTo>
                <a:cubicBezTo>
                  <a:pt x="16416" y="5494865"/>
                  <a:pt x="-897" y="5318535"/>
                  <a:pt x="0" y="5073760"/>
                </a:cubicBezTo>
                <a:cubicBezTo>
                  <a:pt x="897" y="4828985"/>
                  <a:pt x="22597" y="4791989"/>
                  <a:pt x="0" y="4593809"/>
                </a:cubicBezTo>
                <a:cubicBezTo>
                  <a:pt x="-22597" y="4395629"/>
                  <a:pt x="6641" y="4215680"/>
                  <a:pt x="0" y="4113859"/>
                </a:cubicBezTo>
                <a:cubicBezTo>
                  <a:pt x="-6641" y="4012038"/>
                  <a:pt x="-8852" y="3645709"/>
                  <a:pt x="0" y="3496780"/>
                </a:cubicBezTo>
                <a:cubicBezTo>
                  <a:pt x="8852" y="3347851"/>
                  <a:pt x="-5209" y="3114562"/>
                  <a:pt x="0" y="3016830"/>
                </a:cubicBezTo>
                <a:cubicBezTo>
                  <a:pt x="5209" y="2919098"/>
                  <a:pt x="29837" y="2510838"/>
                  <a:pt x="0" y="2262623"/>
                </a:cubicBezTo>
                <a:cubicBezTo>
                  <a:pt x="-29837" y="2014408"/>
                  <a:pt x="15057" y="1898863"/>
                  <a:pt x="0" y="1576979"/>
                </a:cubicBezTo>
                <a:cubicBezTo>
                  <a:pt x="-15057" y="1255095"/>
                  <a:pt x="-13285" y="1226354"/>
                  <a:pt x="0" y="959900"/>
                </a:cubicBezTo>
                <a:cubicBezTo>
                  <a:pt x="13285" y="693446"/>
                  <a:pt x="28773" y="226305"/>
                  <a:pt x="0" y="0"/>
                </a:cubicBezTo>
                <a:close/>
              </a:path>
              <a:path w="5809498" h="6856432" stroke="0" extrusionOk="0">
                <a:moveTo>
                  <a:pt x="0" y="0"/>
                </a:moveTo>
                <a:cubicBezTo>
                  <a:pt x="195977" y="8663"/>
                  <a:pt x="298551" y="26919"/>
                  <a:pt x="587405" y="0"/>
                </a:cubicBezTo>
                <a:cubicBezTo>
                  <a:pt x="876259" y="-26919"/>
                  <a:pt x="994688" y="4734"/>
                  <a:pt x="1116715" y="0"/>
                </a:cubicBezTo>
                <a:cubicBezTo>
                  <a:pt x="1238742" y="-4734"/>
                  <a:pt x="1431722" y="19461"/>
                  <a:pt x="1646024" y="0"/>
                </a:cubicBezTo>
                <a:cubicBezTo>
                  <a:pt x="1860326" y="-19461"/>
                  <a:pt x="1988512" y="19153"/>
                  <a:pt x="2117239" y="0"/>
                </a:cubicBezTo>
                <a:cubicBezTo>
                  <a:pt x="2245967" y="-19153"/>
                  <a:pt x="2494035" y="23339"/>
                  <a:pt x="2588454" y="0"/>
                </a:cubicBezTo>
                <a:cubicBezTo>
                  <a:pt x="2682873" y="-23339"/>
                  <a:pt x="2913788" y="10861"/>
                  <a:pt x="3059669" y="0"/>
                </a:cubicBezTo>
                <a:cubicBezTo>
                  <a:pt x="3205550" y="-10861"/>
                  <a:pt x="3580834" y="7367"/>
                  <a:pt x="3763264" y="0"/>
                </a:cubicBezTo>
                <a:cubicBezTo>
                  <a:pt x="3945694" y="-7367"/>
                  <a:pt x="4106657" y="-14454"/>
                  <a:pt x="4234479" y="0"/>
                </a:cubicBezTo>
                <a:cubicBezTo>
                  <a:pt x="4362301" y="14454"/>
                  <a:pt x="4539355" y="-20425"/>
                  <a:pt x="4763788" y="0"/>
                </a:cubicBezTo>
                <a:cubicBezTo>
                  <a:pt x="4988221" y="20425"/>
                  <a:pt x="5352700" y="-39463"/>
                  <a:pt x="5809498" y="0"/>
                </a:cubicBezTo>
                <a:cubicBezTo>
                  <a:pt x="5796584" y="180075"/>
                  <a:pt x="5799324" y="656750"/>
                  <a:pt x="5809498" y="822772"/>
                </a:cubicBezTo>
                <a:cubicBezTo>
                  <a:pt x="5819672" y="988794"/>
                  <a:pt x="5830013" y="1152064"/>
                  <a:pt x="5809498" y="1371286"/>
                </a:cubicBezTo>
                <a:cubicBezTo>
                  <a:pt x="5788983" y="1590508"/>
                  <a:pt x="5783191" y="1911144"/>
                  <a:pt x="5809498" y="2056930"/>
                </a:cubicBezTo>
                <a:cubicBezTo>
                  <a:pt x="5835805" y="2202716"/>
                  <a:pt x="5845311" y="2658820"/>
                  <a:pt x="5809498" y="2811137"/>
                </a:cubicBezTo>
                <a:cubicBezTo>
                  <a:pt x="5773685" y="2963454"/>
                  <a:pt x="5837419" y="3355570"/>
                  <a:pt x="5809498" y="3565345"/>
                </a:cubicBezTo>
                <a:cubicBezTo>
                  <a:pt x="5781577" y="3775120"/>
                  <a:pt x="5819440" y="3990058"/>
                  <a:pt x="5809498" y="4319552"/>
                </a:cubicBezTo>
                <a:cubicBezTo>
                  <a:pt x="5799556" y="4649046"/>
                  <a:pt x="5793848" y="4560307"/>
                  <a:pt x="5809498" y="4799502"/>
                </a:cubicBezTo>
                <a:cubicBezTo>
                  <a:pt x="5825149" y="5038697"/>
                  <a:pt x="5791437" y="5421930"/>
                  <a:pt x="5809498" y="5622274"/>
                </a:cubicBezTo>
                <a:cubicBezTo>
                  <a:pt x="5827559" y="5822618"/>
                  <a:pt x="5796204" y="6106100"/>
                  <a:pt x="5809498" y="6239353"/>
                </a:cubicBezTo>
                <a:cubicBezTo>
                  <a:pt x="5822792" y="6372606"/>
                  <a:pt x="5811644" y="6684368"/>
                  <a:pt x="5809498" y="6856432"/>
                </a:cubicBezTo>
                <a:cubicBezTo>
                  <a:pt x="5568582" y="6830445"/>
                  <a:pt x="5405819" y="6879989"/>
                  <a:pt x="5280188" y="6856432"/>
                </a:cubicBezTo>
                <a:cubicBezTo>
                  <a:pt x="5154557" y="6832876"/>
                  <a:pt x="5015623" y="6872819"/>
                  <a:pt x="4808973" y="6856432"/>
                </a:cubicBezTo>
                <a:cubicBezTo>
                  <a:pt x="4602324" y="6840045"/>
                  <a:pt x="4349195" y="6827385"/>
                  <a:pt x="4163474" y="6856432"/>
                </a:cubicBezTo>
                <a:cubicBezTo>
                  <a:pt x="3977753" y="6885479"/>
                  <a:pt x="3802774" y="6829662"/>
                  <a:pt x="3517974" y="6856432"/>
                </a:cubicBezTo>
                <a:cubicBezTo>
                  <a:pt x="3233174" y="6883202"/>
                  <a:pt x="2990227" y="6833504"/>
                  <a:pt x="2814379" y="6856432"/>
                </a:cubicBezTo>
                <a:cubicBezTo>
                  <a:pt x="2638531" y="6879360"/>
                  <a:pt x="2264530" y="6854627"/>
                  <a:pt x="2052689" y="6856432"/>
                </a:cubicBezTo>
                <a:cubicBezTo>
                  <a:pt x="1840848" y="6858238"/>
                  <a:pt x="1763877" y="6863221"/>
                  <a:pt x="1523379" y="6856432"/>
                </a:cubicBezTo>
                <a:cubicBezTo>
                  <a:pt x="1282881" y="6849644"/>
                  <a:pt x="939204" y="6873017"/>
                  <a:pt x="761690" y="6856432"/>
                </a:cubicBezTo>
                <a:cubicBezTo>
                  <a:pt x="584176" y="6839847"/>
                  <a:pt x="241232" y="6883182"/>
                  <a:pt x="0" y="6856432"/>
                </a:cubicBezTo>
                <a:cubicBezTo>
                  <a:pt x="-11741" y="6712158"/>
                  <a:pt x="-3069" y="6494101"/>
                  <a:pt x="0" y="6376482"/>
                </a:cubicBezTo>
                <a:cubicBezTo>
                  <a:pt x="3069" y="6258863"/>
                  <a:pt x="7043" y="5844328"/>
                  <a:pt x="0" y="5690839"/>
                </a:cubicBezTo>
                <a:cubicBezTo>
                  <a:pt x="-7043" y="5537350"/>
                  <a:pt x="-11230" y="5306540"/>
                  <a:pt x="0" y="5005195"/>
                </a:cubicBezTo>
                <a:cubicBezTo>
                  <a:pt x="11230" y="4703850"/>
                  <a:pt x="3525" y="4404411"/>
                  <a:pt x="0" y="4250988"/>
                </a:cubicBezTo>
                <a:cubicBezTo>
                  <a:pt x="-3525" y="4097565"/>
                  <a:pt x="24930" y="3620353"/>
                  <a:pt x="0" y="3428216"/>
                </a:cubicBezTo>
                <a:cubicBezTo>
                  <a:pt x="-24930" y="3236079"/>
                  <a:pt x="8043" y="2944034"/>
                  <a:pt x="0" y="2811137"/>
                </a:cubicBezTo>
                <a:cubicBezTo>
                  <a:pt x="-8043" y="2678240"/>
                  <a:pt x="-15751" y="2505207"/>
                  <a:pt x="0" y="2262623"/>
                </a:cubicBezTo>
                <a:cubicBezTo>
                  <a:pt x="15751" y="2020039"/>
                  <a:pt x="25877" y="1637478"/>
                  <a:pt x="0" y="1439851"/>
                </a:cubicBezTo>
                <a:cubicBezTo>
                  <a:pt x="-25877" y="1242224"/>
                  <a:pt x="1549" y="1061221"/>
                  <a:pt x="0" y="891336"/>
                </a:cubicBezTo>
                <a:cubicBezTo>
                  <a:pt x="-1549" y="721452"/>
                  <a:pt x="-34404" y="367923"/>
                  <a:pt x="0" y="0"/>
                </a:cubicBezTo>
                <a:close/>
              </a:path>
            </a:pathLst>
          </a:custGeom>
          <a:solidFill>
            <a:srgbClr val="156082"/>
          </a:solidFill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54800" y="465796"/>
            <a:ext cx="6116432" cy="3567806"/>
          </a:xfrm>
          <a:noFill/>
        </p:spPr>
        <p:txBody>
          <a:bodyPr>
            <a:normAutofit/>
          </a:bodyPr>
          <a:lstStyle/>
          <a:p>
            <a:r>
              <a:rPr lang="de-DE"/>
              <a:t>TRABALHO MISSAO</a:t>
            </a:r>
            <a:br>
              <a:rPr lang="de-DE"/>
            </a:b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2473158" y="404319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ARTHUR C.P GOMES 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4404-1120-B896-4981-98709E4A5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6C5624E-3250-09C6-83C4-E354CB8F3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0281" y="4147"/>
            <a:ext cx="13502495" cy="660316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B2F5AE2-981D-68D6-0ACE-13A0B9A3E831}"/>
              </a:ext>
            </a:extLst>
          </p:cNvPr>
          <p:cNvSpPr/>
          <p:nvPr/>
        </p:nvSpPr>
        <p:spPr>
          <a:xfrm>
            <a:off x="-5803486" y="523"/>
            <a:ext cx="5809498" cy="6856432"/>
          </a:xfrm>
          <a:custGeom>
            <a:avLst/>
            <a:gdLst>
              <a:gd name="connsiteX0" fmla="*/ 0 w 5809498"/>
              <a:gd name="connsiteY0" fmla="*/ 0 h 6856432"/>
              <a:gd name="connsiteX1" fmla="*/ 761690 w 5809498"/>
              <a:gd name="connsiteY1" fmla="*/ 0 h 6856432"/>
              <a:gd name="connsiteX2" fmla="*/ 1291000 w 5809498"/>
              <a:gd name="connsiteY2" fmla="*/ 0 h 6856432"/>
              <a:gd name="connsiteX3" fmla="*/ 1878404 w 5809498"/>
              <a:gd name="connsiteY3" fmla="*/ 0 h 6856432"/>
              <a:gd name="connsiteX4" fmla="*/ 2523904 w 5809498"/>
              <a:gd name="connsiteY4" fmla="*/ 0 h 6856432"/>
              <a:gd name="connsiteX5" fmla="*/ 3227499 w 5809498"/>
              <a:gd name="connsiteY5" fmla="*/ 0 h 6856432"/>
              <a:gd name="connsiteX6" fmla="*/ 3756809 w 5809498"/>
              <a:gd name="connsiteY6" fmla="*/ 0 h 6856432"/>
              <a:gd name="connsiteX7" fmla="*/ 4460403 w 5809498"/>
              <a:gd name="connsiteY7" fmla="*/ 0 h 6856432"/>
              <a:gd name="connsiteX8" fmla="*/ 5163998 w 5809498"/>
              <a:gd name="connsiteY8" fmla="*/ 0 h 6856432"/>
              <a:gd name="connsiteX9" fmla="*/ 5809498 w 5809498"/>
              <a:gd name="connsiteY9" fmla="*/ 0 h 6856432"/>
              <a:gd name="connsiteX10" fmla="*/ 5809498 w 5809498"/>
              <a:gd name="connsiteY10" fmla="*/ 685643 h 6856432"/>
              <a:gd name="connsiteX11" fmla="*/ 5809498 w 5809498"/>
              <a:gd name="connsiteY11" fmla="*/ 1234158 h 6856432"/>
              <a:gd name="connsiteX12" fmla="*/ 5809498 w 5809498"/>
              <a:gd name="connsiteY12" fmla="*/ 2056930 h 6856432"/>
              <a:gd name="connsiteX13" fmla="*/ 5809498 w 5809498"/>
              <a:gd name="connsiteY13" fmla="*/ 2742573 h 6856432"/>
              <a:gd name="connsiteX14" fmla="*/ 5809498 w 5809498"/>
              <a:gd name="connsiteY14" fmla="*/ 3291087 h 6856432"/>
              <a:gd name="connsiteX15" fmla="*/ 5809498 w 5809498"/>
              <a:gd name="connsiteY15" fmla="*/ 4045295 h 6856432"/>
              <a:gd name="connsiteX16" fmla="*/ 5809498 w 5809498"/>
              <a:gd name="connsiteY16" fmla="*/ 4799502 h 6856432"/>
              <a:gd name="connsiteX17" fmla="*/ 5809498 w 5809498"/>
              <a:gd name="connsiteY17" fmla="*/ 5348017 h 6856432"/>
              <a:gd name="connsiteX18" fmla="*/ 5809498 w 5809498"/>
              <a:gd name="connsiteY18" fmla="*/ 6170789 h 6856432"/>
              <a:gd name="connsiteX19" fmla="*/ 5809498 w 5809498"/>
              <a:gd name="connsiteY19" fmla="*/ 6856432 h 6856432"/>
              <a:gd name="connsiteX20" fmla="*/ 5105903 w 5809498"/>
              <a:gd name="connsiteY20" fmla="*/ 6856432 h 6856432"/>
              <a:gd name="connsiteX21" fmla="*/ 4576593 w 5809498"/>
              <a:gd name="connsiteY21" fmla="*/ 6856432 h 6856432"/>
              <a:gd name="connsiteX22" fmla="*/ 3989189 w 5809498"/>
              <a:gd name="connsiteY22" fmla="*/ 6856432 h 6856432"/>
              <a:gd name="connsiteX23" fmla="*/ 3227499 w 5809498"/>
              <a:gd name="connsiteY23" fmla="*/ 6856432 h 6856432"/>
              <a:gd name="connsiteX24" fmla="*/ 2756284 w 5809498"/>
              <a:gd name="connsiteY24" fmla="*/ 6856432 h 6856432"/>
              <a:gd name="connsiteX25" fmla="*/ 2285069 w 5809498"/>
              <a:gd name="connsiteY25" fmla="*/ 6856432 h 6856432"/>
              <a:gd name="connsiteX26" fmla="*/ 1523379 w 5809498"/>
              <a:gd name="connsiteY26" fmla="*/ 6856432 h 6856432"/>
              <a:gd name="connsiteX27" fmla="*/ 935975 w 5809498"/>
              <a:gd name="connsiteY27" fmla="*/ 6856432 h 6856432"/>
              <a:gd name="connsiteX28" fmla="*/ 0 w 5809498"/>
              <a:gd name="connsiteY28" fmla="*/ 6856432 h 6856432"/>
              <a:gd name="connsiteX29" fmla="*/ 0 w 5809498"/>
              <a:gd name="connsiteY29" fmla="*/ 6170789 h 6856432"/>
              <a:gd name="connsiteX30" fmla="*/ 0 w 5809498"/>
              <a:gd name="connsiteY30" fmla="*/ 5622274 h 6856432"/>
              <a:gd name="connsiteX31" fmla="*/ 0 w 5809498"/>
              <a:gd name="connsiteY31" fmla="*/ 5073760 h 6856432"/>
              <a:gd name="connsiteX32" fmla="*/ 0 w 5809498"/>
              <a:gd name="connsiteY32" fmla="*/ 4593809 h 6856432"/>
              <a:gd name="connsiteX33" fmla="*/ 0 w 5809498"/>
              <a:gd name="connsiteY33" fmla="*/ 4113859 h 6856432"/>
              <a:gd name="connsiteX34" fmla="*/ 0 w 5809498"/>
              <a:gd name="connsiteY34" fmla="*/ 3496780 h 6856432"/>
              <a:gd name="connsiteX35" fmla="*/ 0 w 5809498"/>
              <a:gd name="connsiteY35" fmla="*/ 3016830 h 6856432"/>
              <a:gd name="connsiteX36" fmla="*/ 0 w 5809498"/>
              <a:gd name="connsiteY36" fmla="*/ 2262623 h 6856432"/>
              <a:gd name="connsiteX37" fmla="*/ 0 w 5809498"/>
              <a:gd name="connsiteY37" fmla="*/ 1576979 h 6856432"/>
              <a:gd name="connsiteX38" fmla="*/ 0 w 5809498"/>
              <a:gd name="connsiteY38" fmla="*/ 959900 h 6856432"/>
              <a:gd name="connsiteX39" fmla="*/ 0 w 5809498"/>
              <a:gd name="connsiteY39" fmla="*/ 0 h 685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09498" h="6856432" fill="none" extrusionOk="0">
                <a:moveTo>
                  <a:pt x="0" y="0"/>
                </a:moveTo>
                <a:cubicBezTo>
                  <a:pt x="304976" y="12329"/>
                  <a:pt x="416545" y="-20877"/>
                  <a:pt x="761690" y="0"/>
                </a:cubicBezTo>
                <a:cubicBezTo>
                  <a:pt x="1106835" y="20877"/>
                  <a:pt x="1121985" y="15656"/>
                  <a:pt x="1291000" y="0"/>
                </a:cubicBezTo>
                <a:cubicBezTo>
                  <a:pt x="1460015" y="-15656"/>
                  <a:pt x="1717631" y="19624"/>
                  <a:pt x="1878404" y="0"/>
                </a:cubicBezTo>
                <a:cubicBezTo>
                  <a:pt x="2039177" y="-19624"/>
                  <a:pt x="2320894" y="28587"/>
                  <a:pt x="2523904" y="0"/>
                </a:cubicBezTo>
                <a:cubicBezTo>
                  <a:pt x="2726914" y="-28587"/>
                  <a:pt x="3033222" y="14249"/>
                  <a:pt x="3227499" y="0"/>
                </a:cubicBezTo>
                <a:cubicBezTo>
                  <a:pt x="3421777" y="-14249"/>
                  <a:pt x="3576344" y="3484"/>
                  <a:pt x="3756809" y="0"/>
                </a:cubicBezTo>
                <a:cubicBezTo>
                  <a:pt x="3937274" y="-3484"/>
                  <a:pt x="4136554" y="-5117"/>
                  <a:pt x="4460403" y="0"/>
                </a:cubicBezTo>
                <a:cubicBezTo>
                  <a:pt x="4784252" y="5117"/>
                  <a:pt x="4931610" y="25942"/>
                  <a:pt x="5163998" y="0"/>
                </a:cubicBezTo>
                <a:cubicBezTo>
                  <a:pt x="5396387" y="-25942"/>
                  <a:pt x="5657215" y="21186"/>
                  <a:pt x="5809498" y="0"/>
                </a:cubicBezTo>
                <a:cubicBezTo>
                  <a:pt x="5839515" y="210207"/>
                  <a:pt x="5826423" y="382232"/>
                  <a:pt x="5809498" y="685643"/>
                </a:cubicBezTo>
                <a:cubicBezTo>
                  <a:pt x="5792573" y="989054"/>
                  <a:pt x="5791328" y="1067753"/>
                  <a:pt x="5809498" y="1234158"/>
                </a:cubicBezTo>
                <a:cubicBezTo>
                  <a:pt x="5827668" y="1400563"/>
                  <a:pt x="5830126" y="1883388"/>
                  <a:pt x="5809498" y="2056930"/>
                </a:cubicBezTo>
                <a:cubicBezTo>
                  <a:pt x="5788870" y="2230472"/>
                  <a:pt x="5784654" y="2516574"/>
                  <a:pt x="5809498" y="2742573"/>
                </a:cubicBezTo>
                <a:cubicBezTo>
                  <a:pt x="5834342" y="2968572"/>
                  <a:pt x="5797349" y="3040673"/>
                  <a:pt x="5809498" y="3291087"/>
                </a:cubicBezTo>
                <a:cubicBezTo>
                  <a:pt x="5821647" y="3541501"/>
                  <a:pt x="5778065" y="3869033"/>
                  <a:pt x="5809498" y="4045295"/>
                </a:cubicBezTo>
                <a:cubicBezTo>
                  <a:pt x="5840931" y="4221557"/>
                  <a:pt x="5796785" y="4628263"/>
                  <a:pt x="5809498" y="4799502"/>
                </a:cubicBezTo>
                <a:cubicBezTo>
                  <a:pt x="5822211" y="4970741"/>
                  <a:pt x="5821575" y="5126587"/>
                  <a:pt x="5809498" y="5348017"/>
                </a:cubicBezTo>
                <a:cubicBezTo>
                  <a:pt x="5797421" y="5569448"/>
                  <a:pt x="5770127" y="6000178"/>
                  <a:pt x="5809498" y="6170789"/>
                </a:cubicBezTo>
                <a:cubicBezTo>
                  <a:pt x="5848869" y="6341400"/>
                  <a:pt x="5789910" y="6629423"/>
                  <a:pt x="5809498" y="6856432"/>
                </a:cubicBezTo>
                <a:cubicBezTo>
                  <a:pt x="5582093" y="6821838"/>
                  <a:pt x="5277574" y="6870982"/>
                  <a:pt x="5105903" y="6856432"/>
                </a:cubicBezTo>
                <a:cubicBezTo>
                  <a:pt x="4934232" y="6841882"/>
                  <a:pt x="4730415" y="6867214"/>
                  <a:pt x="4576593" y="6856432"/>
                </a:cubicBezTo>
                <a:cubicBezTo>
                  <a:pt x="4422771" y="6845651"/>
                  <a:pt x="4260959" y="6878103"/>
                  <a:pt x="3989189" y="6856432"/>
                </a:cubicBezTo>
                <a:cubicBezTo>
                  <a:pt x="3717419" y="6834761"/>
                  <a:pt x="3520663" y="6890650"/>
                  <a:pt x="3227499" y="6856432"/>
                </a:cubicBezTo>
                <a:cubicBezTo>
                  <a:pt x="2934335" y="6822215"/>
                  <a:pt x="2977539" y="6866420"/>
                  <a:pt x="2756284" y="6856432"/>
                </a:cubicBezTo>
                <a:cubicBezTo>
                  <a:pt x="2535030" y="6846444"/>
                  <a:pt x="2487167" y="6863315"/>
                  <a:pt x="2285069" y="6856432"/>
                </a:cubicBezTo>
                <a:cubicBezTo>
                  <a:pt x="2082971" y="6849549"/>
                  <a:pt x="1773197" y="6841763"/>
                  <a:pt x="1523379" y="6856432"/>
                </a:cubicBezTo>
                <a:cubicBezTo>
                  <a:pt x="1273561" y="6871102"/>
                  <a:pt x="1131941" y="6848300"/>
                  <a:pt x="935975" y="6856432"/>
                </a:cubicBezTo>
                <a:cubicBezTo>
                  <a:pt x="740009" y="6864564"/>
                  <a:pt x="313570" y="6830827"/>
                  <a:pt x="0" y="6856432"/>
                </a:cubicBezTo>
                <a:cubicBezTo>
                  <a:pt x="10601" y="6589725"/>
                  <a:pt x="11207" y="6415918"/>
                  <a:pt x="0" y="6170789"/>
                </a:cubicBezTo>
                <a:cubicBezTo>
                  <a:pt x="-11207" y="5925660"/>
                  <a:pt x="-16416" y="5749683"/>
                  <a:pt x="0" y="5622274"/>
                </a:cubicBezTo>
                <a:cubicBezTo>
                  <a:pt x="16416" y="5494865"/>
                  <a:pt x="-897" y="5318535"/>
                  <a:pt x="0" y="5073760"/>
                </a:cubicBezTo>
                <a:cubicBezTo>
                  <a:pt x="897" y="4828985"/>
                  <a:pt x="22597" y="4791989"/>
                  <a:pt x="0" y="4593809"/>
                </a:cubicBezTo>
                <a:cubicBezTo>
                  <a:pt x="-22597" y="4395629"/>
                  <a:pt x="6641" y="4215680"/>
                  <a:pt x="0" y="4113859"/>
                </a:cubicBezTo>
                <a:cubicBezTo>
                  <a:pt x="-6641" y="4012038"/>
                  <a:pt x="-8852" y="3645709"/>
                  <a:pt x="0" y="3496780"/>
                </a:cubicBezTo>
                <a:cubicBezTo>
                  <a:pt x="8852" y="3347851"/>
                  <a:pt x="-5209" y="3114562"/>
                  <a:pt x="0" y="3016830"/>
                </a:cubicBezTo>
                <a:cubicBezTo>
                  <a:pt x="5209" y="2919098"/>
                  <a:pt x="29837" y="2510838"/>
                  <a:pt x="0" y="2262623"/>
                </a:cubicBezTo>
                <a:cubicBezTo>
                  <a:pt x="-29837" y="2014408"/>
                  <a:pt x="15057" y="1898863"/>
                  <a:pt x="0" y="1576979"/>
                </a:cubicBezTo>
                <a:cubicBezTo>
                  <a:pt x="-15057" y="1255095"/>
                  <a:pt x="-13285" y="1226354"/>
                  <a:pt x="0" y="959900"/>
                </a:cubicBezTo>
                <a:cubicBezTo>
                  <a:pt x="13285" y="693446"/>
                  <a:pt x="28773" y="226305"/>
                  <a:pt x="0" y="0"/>
                </a:cubicBezTo>
                <a:close/>
              </a:path>
              <a:path w="5809498" h="6856432" stroke="0" extrusionOk="0">
                <a:moveTo>
                  <a:pt x="0" y="0"/>
                </a:moveTo>
                <a:cubicBezTo>
                  <a:pt x="195977" y="8663"/>
                  <a:pt x="298551" y="26919"/>
                  <a:pt x="587405" y="0"/>
                </a:cubicBezTo>
                <a:cubicBezTo>
                  <a:pt x="876259" y="-26919"/>
                  <a:pt x="994688" y="4734"/>
                  <a:pt x="1116715" y="0"/>
                </a:cubicBezTo>
                <a:cubicBezTo>
                  <a:pt x="1238742" y="-4734"/>
                  <a:pt x="1431722" y="19461"/>
                  <a:pt x="1646024" y="0"/>
                </a:cubicBezTo>
                <a:cubicBezTo>
                  <a:pt x="1860326" y="-19461"/>
                  <a:pt x="1988512" y="19153"/>
                  <a:pt x="2117239" y="0"/>
                </a:cubicBezTo>
                <a:cubicBezTo>
                  <a:pt x="2245967" y="-19153"/>
                  <a:pt x="2494035" y="23339"/>
                  <a:pt x="2588454" y="0"/>
                </a:cubicBezTo>
                <a:cubicBezTo>
                  <a:pt x="2682873" y="-23339"/>
                  <a:pt x="2913788" y="10861"/>
                  <a:pt x="3059669" y="0"/>
                </a:cubicBezTo>
                <a:cubicBezTo>
                  <a:pt x="3205550" y="-10861"/>
                  <a:pt x="3580834" y="7367"/>
                  <a:pt x="3763264" y="0"/>
                </a:cubicBezTo>
                <a:cubicBezTo>
                  <a:pt x="3945694" y="-7367"/>
                  <a:pt x="4106657" y="-14454"/>
                  <a:pt x="4234479" y="0"/>
                </a:cubicBezTo>
                <a:cubicBezTo>
                  <a:pt x="4362301" y="14454"/>
                  <a:pt x="4539355" y="-20425"/>
                  <a:pt x="4763788" y="0"/>
                </a:cubicBezTo>
                <a:cubicBezTo>
                  <a:pt x="4988221" y="20425"/>
                  <a:pt x="5352700" y="-39463"/>
                  <a:pt x="5809498" y="0"/>
                </a:cubicBezTo>
                <a:cubicBezTo>
                  <a:pt x="5796584" y="180075"/>
                  <a:pt x="5799324" y="656750"/>
                  <a:pt x="5809498" y="822772"/>
                </a:cubicBezTo>
                <a:cubicBezTo>
                  <a:pt x="5819672" y="988794"/>
                  <a:pt x="5830013" y="1152064"/>
                  <a:pt x="5809498" y="1371286"/>
                </a:cubicBezTo>
                <a:cubicBezTo>
                  <a:pt x="5788983" y="1590508"/>
                  <a:pt x="5783191" y="1911144"/>
                  <a:pt x="5809498" y="2056930"/>
                </a:cubicBezTo>
                <a:cubicBezTo>
                  <a:pt x="5835805" y="2202716"/>
                  <a:pt x="5845311" y="2658820"/>
                  <a:pt x="5809498" y="2811137"/>
                </a:cubicBezTo>
                <a:cubicBezTo>
                  <a:pt x="5773685" y="2963454"/>
                  <a:pt x="5837419" y="3355570"/>
                  <a:pt x="5809498" y="3565345"/>
                </a:cubicBezTo>
                <a:cubicBezTo>
                  <a:pt x="5781577" y="3775120"/>
                  <a:pt x="5819440" y="3990058"/>
                  <a:pt x="5809498" y="4319552"/>
                </a:cubicBezTo>
                <a:cubicBezTo>
                  <a:pt x="5799556" y="4649046"/>
                  <a:pt x="5793848" y="4560307"/>
                  <a:pt x="5809498" y="4799502"/>
                </a:cubicBezTo>
                <a:cubicBezTo>
                  <a:pt x="5825149" y="5038697"/>
                  <a:pt x="5791437" y="5421930"/>
                  <a:pt x="5809498" y="5622274"/>
                </a:cubicBezTo>
                <a:cubicBezTo>
                  <a:pt x="5827559" y="5822618"/>
                  <a:pt x="5796204" y="6106100"/>
                  <a:pt x="5809498" y="6239353"/>
                </a:cubicBezTo>
                <a:cubicBezTo>
                  <a:pt x="5822792" y="6372606"/>
                  <a:pt x="5811644" y="6684368"/>
                  <a:pt x="5809498" y="6856432"/>
                </a:cubicBezTo>
                <a:cubicBezTo>
                  <a:pt x="5568582" y="6830445"/>
                  <a:pt x="5405819" y="6879989"/>
                  <a:pt x="5280188" y="6856432"/>
                </a:cubicBezTo>
                <a:cubicBezTo>
                  <a:pt x="5154557" y="6832876"/>
                  <a:pt x="5015623" y="6872819"/>
                  <a:pt x="4808973" y="6856432"/>
                </a:cubicBezTo>
                <a:cubicBezTo>
                  <a:pt x="4602324" y="6840045"/>
                  <a:pt x="4349195" y="6827385"/>
                  <a:pt x="4163474" y="6856432"/>
                </a:cubicBezTo>
                <a:cubicBezTo>
                  <a:pt x="3977753" y="6885479"/>
                  <a:pt x="3802774" y="6829662"/>
                  <a:pt x="3517974" y="6856432"/>
                </a:cubicBezTo>
                <a:cubicBezTo>
                  <a:pt x="3233174" y="6883202"/>
                  <a:pt x="2990227" y="6833504"/>
                  <a:pt x="2814379" y="6856432"/>
                </a:cubicBezTo>
                <a:cubicBezTo>
                  <a:pt x="2638531" y="6879360"/>
                  <a:pt x="2264530" y="6854627"/>
                  <a:pt x="2052689" y="6856432"/>
                </a:cubicBezTo>
                <a:cubicBezTo>
                  <a:pt x="1840848" y="6858238"/>
                  <a:pt x="1763877" y="6863221"/>
                  <a:pt x="1523379" y="6856432"/>
                </a:cubicBezTo>
                <a:cubicBezTo>
                  <a:pt x="1282881" y="6849644"/>
                  <a:pt x="939204" y="6873017"/>
                  <a:pt x="761690" y="6856432"/>
                </a:cubicBezTo>
                <a:cubicBezTo>
                  <a:pt x="584176" y="6839847"/>
                  <a:pt x="241232" y="6883182"/>
                  <a:pt x="0" y="6856432"/>
                </a:cubicBezTo>
                <a:cubicBezTo>
                  <a:pt x="-11741" y="6712158"/>
                  <a:pt x="-3069" y="6494101"/>
                  <a:pt x="0" y="6376482"/>
                </a:cubicBezTo>
                <a:cubicBezTo>
                  <a:pt x="3069" y="6258863"/>
                  <a:pt x="7043" y="5844328"/>
                  <a:pt x="0" y="5690839"/>
                </a:cubicBezTo>
                <a:cubicBezTo>
                  <a:pt x="-7043" y="5537350"/>
                  <a:pt x="-11230" y="5306540"/>
                  <a:pt x="0" y="5005195"/>
                </a:cubicBezTo>
                <a:cubicBezTo>
                  <a:pt x="11230" y="4703850"/>
                  <a:pt x="3525" y="4404411"/>
                  <a:pt x="0" y="4250988"/>
                </a:cubicBezTo>
                <a:cubicBezTo>
                  <a:pt x="-3525" y="4097565"/>
                  <a:pt x="24930" y="3620353"/>
                  <a:pt x="0" y="3428216"/>
                </a:cubicBezTo>
                <a:cubicBezTo>
                  <a:pt x="-24930" y="3236079"/>
                  <a:pt x="8043" y="2944034"/>
                  <a:pt x="0" y="2811137"/>
                </a:cubicBezTo>
                <a:cubicBezTo>
                  <a:pt x="-8043" y="2678240"/>
                  <a:pt x="-15751" y="2505207"/>
                  <a:pt x="0" y="2262623"/>
                </a:cubicBezTo>
                <a:cubicBezTo>
                  <a:pt x="15751" y="2020039"/>
                  <a:pt x="25877" y="1637478"/>
                  <a:pt x="0" y="1439851"/>
                </a:cubicBezTo>
                <a:cubicBezTo>
                  <a:pt x="-25877" y="1242224"/>
                  <a:pt x="1549" y="1061221"/>
                  <a:pt x="0" y="891336"/>
                </a:cubicBezTo>
                <a:cubicBezTo>
                  <a:pt x="-1549" y="721452"/>
                  <a:pt x="-34404" y="367923"/>
                  <a:pt x="0" y="0"/>
                </a:cubicBezTo>
                <a:close/>
              </a:path>
            </a:pathLst>
          </a:custGeom>
          <a:solidFill>
            <a:srgbClr val="156082"/>
          </a:solidFill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D65527-C38A-CD5B-9604-D48C07FF2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800" y="465796"/>
            <a:ext cx="6116432" cy="3567806"/>
          </a:xfrm>
          <a:noFill/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06F6D8-200C-69A5-7DE4-A2A2721FF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73158" y="404319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r>
              <a:rPr lang="de-DE"/>
              <a:t> </a:t>
            </a:r>
          </a:p>
        </p:txBody>
      </p:sp>
      <p:pic>
        <p:nvPicPr>
          <p:cNvPr id="6" name="Imagem 5" descr="Gráfico">
            <a:extLst>
              <a:ext uri="{FF2B5EF4-FFF2-40B4-BE49-F238E27FC236}">
                <a16:creationId xmlns:a16="http://schemas.microsoft.com/office/drawing/2014/main" id="{85A4C277-9CB8-E60D-DACC-477A25B79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" y="904443"/>
            <a:ext cx="12397221" cy="479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657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1BC7A-D5FF-E2C3-E74E-A0CFD2B75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">
            <a:extLst>
              <a:ext uri="{FF2B5EF4-FFF2-40B4-BE49-F238E27FC236}">
                <a16:creationId xmlns:a16="http://schemas.microsoft.com/office/drawing/2014/main" id="{3CB0B6E7-16C3-364F-7537-0AA5DEAC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78" y="3434858"/>
            <a:ext cx="12397221" cy="479973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C5C7AEA5-19FB-8CE0-E9FB-33B70CFF7980}"/>
              </a:ext>
            </a:extLst>
          </p:cNvPr>
          <p:cNvSpPr/>
          <p:nvPr/>
        </p:nvSpPr>
        <p:spPr>
          <a:xfrm>
            <a:off x="-5803486" y="523"/>
            <a:ext cx="5809498" cy="6856432"/>
          </a:xfrm>
          <a:custGeom>
            <a:avLst/>
            <a:gdLst>
              <a:gd name="connsiteX0" fmla="*/ 0 w 5809498"/>
              <a:gd name="connsiteY0" fmla="*/ 0 h 6856432"/>
              <a:gd name="connsiteX1" fmla="*/ 761690 w 5809498"/>
              <a:gd name="connsiteY1" fmla="*/ 0 h 6856432"/>
              <a:gd name="connsiteX2" fmla="*/ 1291000 w 5809498"/>
              <a:gd name="connsiteY2" fmla="*/ 0 h 6856432"/>
              <a:gd name="connsiteX3" fmla="*/ 1878404 w 5809498"/>
              <a:gd name="connsiteY3" fmla="*/ 0 h 6856432"/>
              <a:gd name="connsiteX4" fmla="*/ 2523904 w 5809498"/>
              <a:gd name="connsiteY4" fmla="*/ 0 h 6856432"/>
              <a:gd name="connsiteX5" fmla="*/ 3227499 w 5809498"/>
              <a:gd name="connsiteY5" fmla="*/ 0 h 6856432"/>
              <a:gd name="connsiteX6" fmla="*/ 3756809 w 5809498"/>
              <a:gd name="connsiteY6" fmla="*/ 0 h 6856432"/>
              <a:gd name="connsiteX7" fmla="*/ 4460403 w 5809498"/>
              <a:gd name="connsiteY7" fmla="*/ 0 h 6856432"/>
              <a:gd name="connsiteX8" fmla="*/ 5163998 w 5809498"/>
              <a:gd name="connsiteY8" fmla="*/ 0 h 6856432"/>
              <a:gd name="connsiteX9" fmla="*/ 5809498 w 5809498"/>
              <a:gd name="connsiteY9" fmla="*/ 0 h 6856432"/>
              <a:gd name="connsiteX10" fmla="*/ 5809498 w 5809498"/>
              <a:gd name="connsiteY10" fmla="*/ 685643 h 6856432"/>
              <a:gd name="connsiteX11" fmla="*/ 5809498 w 5809498"/>
              <a:gd name="connsiteY11" fmla="*/ 1234158 h 6856432"/>
              <a:gd name="connsiteX12" fmla="*/ 5809498 w 5809498"/>
              <a:gd name="connsiteY12" fmla="*/ 2056930 h 6856432"/>
              <a:gd name="connsiteX13" fmla="*/ 5809498 w 5809498"/>
              <a:gd name="connsiteY13" fmla="*/ 2742573 h 6856432"/>
              <a:gd name="connsiteX14" fmla="*/ 5809498 w 5809498"/>
              <a:gd name="connsiteY14" fmla="*/ 3291087 h 6856432"/>
              <a:gd name="connsiteX15" fmla="*/ 5809498 w 5809498"/>
              <a:gd name="connsiteY15" fmla="*/ 4045295 h 6856432"/>
              <a:gd name="connsiteX16" fmla="*/ 5809498 w 5809498"/>
              <a:gd name="connsiteY16" fmla="*/ 4799502 h 6856432"/>
              <a:gd name="connsiteX17" fmla="*/ 5809498 w 5809498"/>
              <a:gd name="connsiteY17" fmla="*/ 5348017 h 6856432"/>
              <a:gd name="connsiteX18" fmla="*/ 5809498 w 5809498"/>
              <a:gd name="connsiteY18" fmla="*/ 6170789 h 6856432"/>
              <a:gd name="connsiteX19" fmla="*/ 5809498 w 5809498"/>
              <a:gd name="connsiteY19" fmla="*/ 6856432 h 6856432"/>
              <a:gd name="connsiteX20" fmla="*/ 5105903 w 5809498"/>
              <a:gd name="connsiteY20" fmla="*/ 6856432 h 6856432"/>
              <a:gd name="connsiteX21" fmla="*/ 4576593 w 5809498"/>
              <a:gd name="connsiteY21" fmla="*/ 6856432 h 6856432"/>
              <a:gd name="connsiteX22" fmla="*/ 3989189 w 5809498"/>
              <a:gd name="connsiteY22" fmla="*/ 6856432 h 6856432"/>
              <a:gd name="connsiteX23" fmla="*/ 3227499 w 5809498"/>
              <a:gd name="connsiteY23" fmla="*/ 6856432 h 6856432"/>
              <a:gd name="connsiteX24" fmla="*/ 2756284 w 5809498"/>
              <a:gd name="connsiteY24" fmla="*/ 6856432 h 6856432"/>
              <a:gd name="connsiteX25" fmla="*/ 2285069 w 5809498"/>
              <a:gd name="connsiteY25" fmla="*/ 6856432 h 6856432"/>
              <a:gd name="connsiteX26" fmla="*/ 1523379 w 5809498"/>
              <a:gd name="connsiteY26" fmla="*/ 6856432 h 6856432"/>
              <a:gd name="connsiteX27" fmla="*/ 935975 w 5809498"/>
              <a:gd name="connsiteY27" fmla="*/ 6856432 h 6856432"/>
              <a:gd name="connsiteX28" fmla="*/ 0 w 5809498"/>
              <a:gd name="connsiteY28" fmla="*/ 6856432 h 6856432"/>
              <a:gd name="connsiteX29" fmla="*/ 0 w 5809498"/>
              <a:gd name="connsiteY29" fmla="*/ 6170789 h 6856432"/>
              <a:gd name="connsiteX30" fmla="*/ 0 w 5809498"/>
              <a:gd name="connsiteY30" fmla="*/ 5622274 h 6856432"/>
              <a:gd name="connsiteX31" fmla="*/ 0 w 5809498"/>
              <a:gd name="connsiteY31" fmla="*/ 5073760 h 6856432"/>
              <a:gd name="connsiteX32" fmla="*/ 0 w 5809498"/>
              <a:gd name="connsiteY32" fmla="*/ 4593809 h 6856432"/>
              <a:gd name="connsiteX33" fmla="*/ 0 w 5809498"/>
              <a:gd name="connsiteY33" fmla="*/ 4113859 h 6856432"/>
              <a:gd name="connsiteX34" fmla="*/ 0 w 5809498"/>
              <a:gd name="connsiteY34" fmla="*/ 3496780 h 6856432"/>
              <a:gd name="connsiteX35" fmla="*/ 0 w 5809498"/>
              <a:gd name="connsiteY35" fmla="*/ 3016830 h 6856432"/>
              <a:gd name="connsiteX36" fmla="*/ 0 w 5809498"/>
              <a:gd name="connsiteY36" fmla="*/ 2262623 h 6856432"/>
              <a:gd name="connsiteX37" fmla="*/ 0 w 5809498"/>
              <a:gd name="connsiteY37" fmla="*/ 1576979 h 6856432"/>
              <a:gd name="connsiteX38" fmla="*/ 0 w 5809498"/>
              <a:gd name="connsiteY38" fmla="*/ 959900 h 6856432"/>
              <a:gd name="connsiteX39" fmla="*/ 0 w 5809498"/>
              <a:gd name="connsiteY39" fmla="*/ 0 h 685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809498" h="6856432" fill="none" extrusionOk="0">
                <a:moveTo>
                  <a:pt x="0" y="0"/>
                </a:moveTo>
                <a:cubicBezTo>
                  <a:pt x="304976" y="12329"/>
                  <a:pt x="416545" y="-20877"/>
                  <a:pt x="761690" y="0"/>
                </a:cubicBezTo>
                <a:cubicBezTo>
                  <a:pt x="1106835" y="20877"/>
                  <a:pt x="1121985" y="15656"/>
                  <a:pt x="1291000" y="0"/>
                </a:cubicBezTo>
                <a:cubicBezTo>
                  <a:pt x="1460015" y="-15656"/>
                  <a:pt x="1717631" y="19624"/>
                  <a:pt x="1878404" y="0"/>
                </a:cubicBezTo>
                <a:cubicBezTo>
                  <a:pt x="2039177" y="-19624"/>
                  <a:pt x="2320894" y="28587"/>
                  <a:pt x="2523904" y="0"/>
                </a:cubicBezTo>
                <a:cubicBezTo>
                  <a:pt x="2726914" y="-28587"/>
                  <a:pt x="3033222" y="14249"/>
                  <a:pt x="3227499" y="0"/>
                </a:cubicBezTo>
                <a:cubicBezTo>
                  <a:pt x="3421777" y="-14249"/>
                  <a:pt x="3576344" y="3484"/>
                  <a:pt x="3756809" y="0"/>
                </a:cubicBezTo>
                <a:cubicBezTo>
                  <a:pt x="3937274" y="-3484"/>
                  <a:pt x="4136554" y="-5117"/>
                  <a:pt x="4460403" y="0"/>
                </a:cubicBezTo>
                <a:cubicBezTo>
                  <a:pt x="4784252" y="5117"/>
                  <a:pt x="4931610" y="25942"/>
                  <a:pt x="5163998" y="0"/>
                </a:cubicBezTo>
                <a:cubicBezTo>
                  <a:pt x="5396387" y="-25942"/>
                  <a:pt x="5657215" y="21186"/>
                  <a:pt x="5809498" y="0"/>
                </a:cubicBezTo>
                <a:cubicBezTo>
                  <a:pt x="5839515" y="210207"/>
                  <a:pt x="5826423" y="382232"/>
                  <a:pt x="5809498" y="685643"/>
                </a:cubicBezTo>
                <a:cubicBezTo>
                  <a:pt x="5792573" y="989054"/>
                  <a:pt x="5791328" y="1067753"/>
                  <a:pt x="5809498" y="1234158"/>
                </a:cubicBezTo>
                <a:cubicBezTo>
                  <a:pt x="5827668" y="1400563"/>
                  <a:pt x="5830126" y="1883388"/>
                  <a:pt x="5809498" y="2056930"/>
                </a:cubicBezTo>
                <a:cubicBezTo>
                  <a:pt x="5788870" y="2230472"/>
                  <a:pt x="5784654" y="2516574"/>
                  <a:pt x="5809498" y="2742573"/>
                </a:cubicBezTo>
                <a:cubicBezTo>
                  <a:pt x="5834342" y="2968572"/>
                  <a:pt x="5797349" y="3040673"/>
                  <a:pt x="5809498" y="3291087"/>
                </a:cubicBezTo>
                <a:cubicBezTo>
                  <a:pt x="5821647" y="3541501"/>
                  <a:pt x="5778065" y="3869033"/>
                  <a:pt x="5809498" y="4045295"/>
                </a:cubicBezTo>
                <a:cubicBezTo>
                  <a:pt x="5840931" y="4221557"/>
                  <a:pt x="5796785" y="4628263"/>
                  <a:pt x="5809498" y="4799502"/>
                </a:cubicBezTo>
                <a:cubicBezTo>
                  <a:pt x="5822211" y="4970741"/>
                  <a:pt x="5821575" y="5126587"/>
                  <a:pt x="5809498" y="5348017"/>
                </a:cubicBezTo>
                <a:cubicBezTo>
                  <a:pt x="5797421" y="5569448"/>
                  <a:pt x="5770127" y="6000178"/>
                  <a:pt x="5809498" y="6170789"/>
                </a:cubicBezTo>
                <a:cubicBezTo>
                  <a:pt x="5848869" y="6341400"/>
                  <a:pt x="5789910" y="6629423"/>
                  <a:pt x="5809498" y="6856432"/>
                </a:cubicBezTo>
                <a:cubicBezTo>
                  <a:pt x="5582093" y="6821838"/>
                  <a:pt x="5277574" y="6870982"/>
                  <a:pt x="5105903" y="6856432"/>
                </a:cubicBezTo>
                <a:cubicBezTo>
                  <a:pt x="4934232" y="6841882"/>
                  <a:pt x="4730415" y="6867214"/>
                  <a:pt x="4576593" y="6856432"/>
                </a:cubicBezTo>
                <a:cubicBezTo>
                  <a:pt x="4422771" y="6845651"/>
                  <a:pt x="4260959" y="6878103"/>
                  <a:pt x="3989189" y="6856432"/>
                </a:cubicBezTo>
                <a:cubicBezTo>
                  <a:pt x="3717419" y="6834761"/>
                  <a:pt x="3520663" y="6890650"/>
                  <a:pt x="3227499" y="6856432"/>
                </a:cubicBezTo>
                <a:cubicBezTo>
                  <a:pt x="2934335" y="6822215"/>
                  <a:pt x="2977539" y="6866420"/>
                  <a:pt x="2756284" y="6856432"/>
                </a:cubicBezTo>
                <a:cubicBezTo>
                  <a:pt x="2535030" y="6846444"/>
                  <a:pt x="2487167" y="6863315"/>
                  <a:pt x="2285069" y="6856432"/>
                </a:cubicBezTo>
                <a:cubicBezTo>
                  <a:pt x="2082971" y="6849549"/>
                  <a:pt x="1773197" y="6841763"/>
                  <a:pt x="1523379" y="6856432"/>
                </a:cubicBezTo>
                <a:cubicBezTo>
                  <a:pt x="1273561" y="6871102"/>
                  <a:pt x="1131941" y="6848300"/>
                  <a:pt x="935975" y="6856432"/>
                </a:cubicBezTo>
                <a:cubicBezTo>
                  <a:pt x="740009" y="6864564"/>
                  <a:pt x="313570" y="6830827"/>
                  <a:pt x="0" y="6856432"/>
                </a:cubicBezTo>
                <a:cubicBezTo>
                  <a:pt x="10601" y="6589725"/>
                  <a:pt x="11207" y="6415918"/>
                  <a:pt x="0" y="6170789"/>
                </a:cubicBezTo>
                <a:cubicBezTo>
                  <a:pt x="-11207" y="5925660"/>
                  <a:pt x="-16416" y="5749683"/>
                  <a:pt x="0" y="5622274"/>
                </a:cubicBezTo>
                <a:cubicBezTo>
                  <a:pt x="16416" y="5494865"/>
                  <a:pt x="-897" y="5318535"/>
                  <a:pt x="0" y="5073760"/>
                </a:cubicBezTo>
                <a:cubicBezTo>
                  <a:pt x="897" y="4828985"/>
                  <a:pt x="22597" y="4791989"/>
                  <a:pt x="0" y="4593809"/>
                </a:cubicBezTo>
                <a:cubicBezTo>
                  <a:pt x="-22597" y="4395629"/>
                  <a:pt x="6641" y="4215680"/>
                  <a:pt x="0" y="4113859"/>
                </a:cubicBezTo>
                <a:cubicBezTo>
                  <a:pt x="-6641" y="4012038"/>
                  <a:pt x="-8852" y="3645709"/>
                  <a:pt x="0" y="3496780"/>
                </a:cubicBezTo>
                <a:cubicBezTo>
                  <a:pt x="8852" y="3347851"/>
                  <a:pt x="-5209" y="3114562"/>
                  <a:pt x="0" y="3016830"/>
                </a:cubicBezTo>
                <a:cubicBezTo>
                  <a:pt x="5209" y="2919098"/>
                  <a:pt x="29837" y="2510838"/>
                  <a:pt x="0" y="2262623"/>
                </a:cubicBezTo>
                <a:cubicBezTo>
                  <a:pt x="-29837" y="2014408"/>
                  <a:pt x="15057" y="1898863"/>
                  <a:pt x="0" y="1576979"/>
                </a:cubicBezTo>
                <a:cubicBezTo>
                  <a:pt x="-15057" y="1255095"/>
                  <a:pt x="-13285" y="1226354"/>
                  <a:pt x="0" y="959900"/>
                </a:cubicBezTo>
                <a:cubicBezTo>
                  <a:pt x="13285" y="693446"/>
                  <a:pt x="28773" y="226305"/>
                  <a:pt x="0" y="0"/>
                </a:cubicBezTo>
                <a:close/>
              </a:path>
              <a:path w="5809498" h="6856432" stroke="0" extrusionOk="0">
                <a:moveTo>
                  <a:pt x="0" y="0"/>
                </a:moveTo>
                <a:cubicBezTo>
                  <a:pt x="195977" y="8663"/>
                  <a:pt x="298551" y="26919"/>
                  <a:pt x="587405" y="0"/>
                </a:cubicBezTo>
                <a:cubicBezTo>
                  <a:pt x="876259" y="-26919"/>
                  <a:pt x="994688" y="4734"/>
                  <a:pt x="1116715" y="0"/>
                </a:cubicBezTo>
                <a:cubicBezTo>
                  <a:pt x="1238742" y="-4734"/>
                  <a:pt x="1431722" y="19461"/>
                  <a:pt x="1646024" y="0"/>
                </a:cubicBezTo>
                <a:cubicBezTo>
                  <a:pt x="1860326" y="-19461"/>
                  <a:pt x="1988512" y="19153"/>
                  <a:pt x="2117239" y="0"/>
                </a:cubicBezTo>
                <a:cubicBezTo>
                  <a:pt x="2245967" y="-19153"/>
                  <a:pt x="2494035" y="23339"/>
                  <a:pt x="2588454" y="0"/>
                </a:cubicBezTo>
                <a:cubicBezTo>
                  <a:pt x="2682873" y="-23339"/>
                  <a:pt x="2913788" y="10861"/>
                  <a:pt x="3059669" y="0"/>
                </a:cubicBezTo>
                <a:cubicBezTo>
                  <a:pt x="3205550" y="-10861"/>
                  <a:pt x="3580834" y="7367"/>
                  <a:pt x="3763264" y="0"/>
                </a:cubicBezTo>
                <a:cubicBezTo>
                  <a:pt x="3945694" y="-7367"/>
                  <a:pt x="4106657" y="-14454"/>
                  <a:pt x="4234479" y="0"/>
                </a:cubicBezTo>
                <a:cubicBezTo>
                  <a:pt x="4362301" y="14454"/>
                  <a:pt x="4539355" y="-20425"/>
                  <a:pt x="4763788" y="0"/>
                </a:cubicBezTo>
                <a:cubicBezTo>
                  <a:pt x="4988221" y="20425"/>
                  <a:pt x="5352700" y="-39463"/>
                  <a:pt x="5809498" y="0"/>
                </a:cubicBezTo>
                <a:cubicBezTo>
                  <a:pt x="5796584" y="180075"/>
                  <a:pt x="5799324" y="656750"/>
                  <a:pt x="5809498" y="822772"/>
                </a:cubicBezTo>
                <a:cubicBezTo>
                  <a:pt x="5819672" y="988794"/>
                  <a:pt x="5830013" y="1152064"/>
                  <a:pt x="5809498" y="1371286"/>
                </a:cubicBezTo>
                <a:cubicBezTo>
                  <a:pt x="5788983" y="1590508"/>
                  <a:pt x="5783191" y="1911144"/>
                  <a:pt x="5809498" y="2056930"/>
                </a:cubicBezTo>
                <a:cubicBezTo>
                  <a:pt x="5835805" y="2202716"/>
                  <a:pt x="5845311" y="2658820"/>
                  <a:pt x="5809498" y="2811137"/>
                </a:cubicBezTo>
                <a:cubicBezTo>
                  <a:pt x="5773685" y="2963454"/>
                  <a:pt x="5837419" y="3355570"/>
                  <a:pt x="5809498" y="3565345"/>
                </a:cubicBezTo>
                <a:cubicBezTo>
                  <a:pt x="5781577" y="3775120"/>
                  <a:pt x="5819440" y="3990058"/>
                  <a:pt x="5809498" y="4319552"/>
                </a:cubicBezTo>
                <a:cubicBezTo>
                  <a:pt x="5799556" y="4649046"/>
                  <a:pt x="5793848" y="4560307"/>
                  <a:pt x="5809498" y="4799502"/>
                </a:cubicBezTo>
                <a:cubicBezTo>
                  <a:pt x="5825149" y="5038697"/>
                  <a:pt x="5791437" y="5421930"/>
                  <a:pt x="5809498" y="5622274"/>
                </a:cubicBezTo>
                <a:cubicBezTo>
                  <a:pt x="5827559" y="5822618"/>
                  <a:pt x="5796204" y="6106100"/>
                  <a:pt x="5809498" y="6239353"/>
                </a:cubicBezTo>
                <a:cubicBezTo>
                  <a:pt x="5822792" y="6372606"/>
                  <a:pt x="5811644" y="6684368"/>
                  <a:pt x="5809498" y="6856432"/>
                </a:cubicBezTo>
                <a:cubicBezTo>
                  <a:pt x="5568582" y="6830445"/>
                  <a:pt x="5405819" y="6879989"/>
                  <a:pt x="5280188" y="6856432"/>
                </a:cubicBezTo>
                <a:cubicBezTo>
                  <a:pt x="5154557" y="6832876"/>
                  <a:pt x="5015623" y="6872819"/>
                  <a:pt x="4808973" y="6856432"/>
                </a:cubicBezTo>
                <a:cubicBezTo>
                  <a:pt x="4602324" y="6840045"/>
                  <a:pt x="4349195" y="6827385"/>
                  <a:pt x="4163474" y="6856432"/>
                </a:cubicBezTo>
                <a:cubicBezTo>
                  <a:pt x="3977753" y="6885479"/>
                  <a:pt x="3802774" y="6829662"/>
                  <a:pt x="3517974" y="6856432"/>
                </a:cubicBezTo>
                <a:cubicBezTo>
                  <a:pt x="3233174" y="6883202"/>
                  <a:pt x="2990227" y="6833504"/>
                  <a:pt x="2814379" y="6856432"/>
                </a:cubicBezTo>
                <a:cubicBezTo>
                  <a:pt x="2638531" y="6879360"/>
                  <a:pt x="2264530" y="6854627"/>
                  <a:pt x="2052689" y="6856432"/>
                </a:cubicBezTo>
                <a:cubicBezTo>
                  <a:pt x="1840848" y="6858238"/>
                  <a:pt x="1763877" y="6863221"/>
                  <a:pt x="1523379" y="6856432"/>
                </a:cubicBezTo>
                <a:cubicBezTo>
                  <a:pt x="1282881" y="6849644"/>
                  <a:pt x="939204" y="6873017"/>
                  <a:pt x="761690" y="6856432"/>
                </a:cubicBezTo>
                <a:cubicBezTo>
                  <a:pt x="584176" y="6839847"/>
                  <a:pt x="241232" y="6883182"/>
                  <a:pt x="0" y="6856432"/>
                </a:cubicBezTo>
                <a:cubicBezTo>
                  <a:pt x="-11741" y="6712158"/>
                  <a:pt x="-3069" y="6494101"/>
                  <a:pt x="0" y="6376482"/>
                </a:cubicBezTo>
                <a:cubicBezTo>
                  <a:pt x="3069" y="6258863"/>
                  <a:pt x="7043" y="5844328"/>
                  <a:pt x="0" y="5690839"/>
                </a:cubicBezTo>
                <a:cubicBezTo>
                  <a:pt x="-7043" y="5537350"/>
                  <a:pt x="-11230" y="5306540"/>
                  <a:pt x="0" y="5005195"/>
                </a:cubicBezTo>
                <a:cubicBezTo>
                  <a:pt x="11230" y="4703850"/>
                  <a:pt x="3525" y="4404411"/>
                  <a:pt x="0" y="4250988"/>
                </a:cubicBezTo>
                <a:cubicBezTo>
                  <a:pt x="-3525" y="4097565"/>
                  <a:pt x="24930" y="3620353"/>
                  <a:pt x="0" y="3428216"/>
                </a:cubicBezTo>
                <a:cubicBezTo>
                  <a:pt x="-24930" y="3236079"/>
                  <a:pt x="8043" y="2944034"/>
                  <a:pt x="0" y="2811137"/>
                </a:cubicBezTo>
                <a:cubicBezTo>
                  <a:pt x="-8043" y="2678240"/>
                  <a:pt x="-15751" y="2505207"/>
                  <a:pt x="0" y="2262623"/>
                </a:cubicBezTo>
                <a:cubicBezTo>
                  <a:pt x="15751" y="2020039"/>
                  <a:pt x="25877" y="1637478"/>
                  <a:pt x="0" y="1439851"/>
                </a:cubicBezTo>
                <a:cubicBezTo>
                  <a:pt x="-25877" y="1242224"/>
                  <a:pt x="1549" y="1061221"/>
                  <a:pt x="0" y="891336"/>
                </a:cubicBezTo>
                <a:cubicBezTo>
                  <a:pt x="-1549" y="721452"/>
                  <a:pt x="-34404" y="367923"/>
                  <a:pt x="0" y="0"/>
                </a:cubicBezTo>
                <a:close/>
              </a:path>
            </a:pathLst>
          </a:custGeom>
          <a:solidFill>
            <a:srgbClr val="156082"/>
          </a:solidFill>
          <a:ln>
            <a:extLst>
              <a:ext uri="{C807C97D-BFC1-408E-A445-0C87EB9F89A2}">
                <ask:lineSketchStyleProps xmlns:ask="http://schemas.microsoft.com/office/drawing/2018/sketchyshapes" sd="34992116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CCD76-DCFE-24F6-1417-FA0A92D4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800" y="465796"/>
            <a:ext cx="5814508" cy="1483090"/>
          </a:xfrm>
          <a:noFill/>
        </p:spPr>
        <p:txBody>
          <a:bodyPr>
            <a:normAutofit fontScale="90000"/>
          </a:bodyPr>
          <a:lstStyle/>
          <a:p>
            <a:r>
              <a:rPr lang="de-DE"/>
              <a:t>QUADRA:</a:t>
            </a:r>
            <a:br>
              <a:rPr lang="de-DE"/>
            </a:b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68798D-DA6E-47BD-56ED-757BF6690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73158" y="404319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r>
              <a:rPr lang="de-DE"/>
              <a:t> 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89C475D-C536-4F9D-DDB2-31C149224FFE}"/>
              </a:ext>
            </a:extLst>
          </p:cNvPr>
          <p:cNvSpPr txBox="1"/>
          <p:nvPr/>
        </p:nvSpPr>
        <p:spPr>
          <a:xfrm>
            <a:off x="2167466" y="1371600"/>
            <a:ext cx="5283199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 quadra é conciderada um local seguro</a:t>
            </a:r>
            <a:br>
              <a:rPr lang="pt-BR"/>
            </a:br>
            <a:r>
              <a:rPr lang="pt-BR"/>
              <a:t>pois não  tem problemas com limpesa ou outros de manutenção, o seu uso constante torna </a:t>
            </a:r>
            <a:r>
              <a:rPr lang="pt-BR" err="1"/>
              <a:t>necessario</a:t>
            </a:r>
            <a:r>
              <a:rPr lang="pt-BR"/>
              <a:t> manutenções constantes, fora a isto existe um grande risco </a:t>
            </a:r>
            <a:r>
              <a:rPr lang="pt-BR" err="1"/>
              <a:t>fisico</a:t>
            </a:r>
          </a:p>
          <a:p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B61FF51-B91C-6DFB-F9C8-9CC76D75A2DC}"/>
              </a:ext>
            </a:extLst>
          </p:cNvPr>
          <p:cNvSpPr/>
          <p:nvPr/>
        </p:nvSpPr>
        <p:spPr>
          <a:xfrm>
            <a:off x="8094133" y="694267"/>
            <a:ext cx="1923690" cy="194317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5069E874-9DC6-5B06-8C53-08FA7797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105" t="-5147" r="-2358" b="-3973"/>
          <a:stretch/>
        </p:blipFill>
        <p:spPr>
          <a:xfrm>
            <a:off x="-100439" y="-307166"/>
            <a:ext cx="7128147" cy="7468327"/>
          </a:xfrm>
          <a:prstGeom prst="rect">
            <a:avLst/>
          </a:prstGeom>
        </p:spPr>
      </p:pic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5CD585ED-C6BB-1AA5-957E-AA0B8B28E532}"/>
              </a:ext>
            </a:extLst>
          </p:cNvPr>
          <p:cNvSpPr/>
          <p:nvPr/>
        </p:nvSpPr>
        <p:spPr>
          <a:xfrm rot="-540000">
            <a:off x="2819836" y="-159203"/>
            <a:ext cx="9071154" cy="71576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4F52AE9-6B8A-5905-762C-EBD1379CC6B1}"/>
              </a:ext>
            </a:extLst>
          </p:cNvPr>
          <p:cNvSpPr/>
          <p:nvPr/>
        </p:nvSpPr>
        <p:spPr>
          <a:xfrm>
            <a:off x="6850651" y="4153"/>
            <a:ext cx="5544548" cy="7161841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C3FB574-5635-1575-AC83-C8095439AC51}"/>
              </a:ext>
            </a:extLst>
          </p:cNvPr>
          <p:cNvSpPr txBox="1"/>
          <p:nvPr/>
        </p:nvSpPr>
        <p:spPr>
          <a:xfrm>
            <a:off x="7450666" y="1037166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Os  riscos oferecidos pela quadra são devidos as atividades intendidas dos alunos, que </a:t>
            </a:r>
            <a:r>
              <a:rPr lang="pt-BR" err="1"/>
              <a:t>obiviamente</a:t>
            </a:r>
            <a:r>
              <a:rPr lang="pt-BR"/>
              <a:t> usam ela para </a:t>
            </a:r>
            <a:r>
              <a:rPr lang="pt-BR" err="1"/>
              <a:t>exercicios</a:t>
            </a:r>
            <a:r>
              <a:rPr lang="pt-BR"/>
              <a:t> </a:t>
            </a:r>
            <a:r>
              <a:rPr lang="pt-BR" err="1"/>
              <a:t>fisicos</a:t>
            </a:r>
            <a:r>
              <a:rPr lang="pt-BR"/>
              <a:t> é outros</a:t>
            </a:r>
          </a:p>
        </p:txBody>
      </p:sp>
    </p:spTree>
    <p:extLst>
      <p:ext uri="{BB962C8B-B14F-4D97-AF65-F5344CB8AC3E}">
        <p14:creationId xmlns:p14="http://schemas.microsoft.com/office/powerpoint/2010/main" val="3346158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5F6F-C727-18D4-1893-2DD8CF377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Gráfico">
            <a:extLst>
              <a:ext uri="{FF2B5EF4-FFF2-40B4-BE49-F238E27FC236}">
                <a16:creationId xmlns:a16="http://schemas.microsoft.com/office/drawing/2014/main" id="{60B2AD4A-B572-9099-B581-A2097E8C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9119" y="-2502990"/>
            <a:ext cx="17314277" cy="671192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C03C9E6-1E16-8CAD-5633-F4E8B19AF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800" y="465796"/>
            <a:ext cx="8172395" cy="5005542"/>
          </a:xfrm>
          <a:noFill/>
        </p:spPr>
        <p:txBody>
          <a:bodyPr>
            <a:normAutofit/>
          </a:bodyPr>
          <a:lstStyle/>
          <a:p>
            <a:r>
              <a:rPr lang="de-DE" err="1"/>
              <a:t>Corredor</a:t>
            </a:r>
            <a:r>
              <a:rPr lang="de-DE"/>
              <a:t> é </a:t>
            </a:r>
            <a:r>
              <a:rPr lang="de-DE" err="1"/>
              <a:t>banheiro</a:t>
            </a:r>
            <a:r>
              <a:rPr lang="de-DE"/>
              <a:t>:</a:t>
            </a:r>
            <a:br>
              <a:rPr lang="de-DE"/>
            </a:b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07356B-7A2D-6E7C-BA9C-7F3D38577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473158" y="4043196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de-DE"/>
          </a:p>
          <a:p>
            <a:r>
              <a:rPr lang="de-DE"/>
              <a:t> 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349A5C-4989-8D88-BD2A-327D0A4D922F}"/>
              </a:ext>
            </a:extLst>
          </p:cNvPr>
          <p:cNvSpPr txBox="1"/>
          <p:nvPr/>
        </p:nvSpPr>
        <p:spPr>
          <a:xfrm>
            <a:off x="1520485" y="4603254"/>
            <a:ext cx="78855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/>
              <a:t>Ambos corredor é banheiro tambem são conciderados lugares</a:t>
            </a:r>
            <a:br>
              <a:rPr lang="pt-BR"/>
            </a:br>
            <a:r>
              <a:rPr lang="pt-BR"/>
              <a:t>seguros, porem pela movimentação é passagem de alunos o risco de</a:t>
            </a:r>
            <a:br>
              <a:rPr lang="pt-BR"/>
            </a:br>
            <a:r>
              <a:rPr lang="pt-BR"/>
              <a:t>acidentes se </a:t>
            </a:r>
            <a:r>
              <a:rPr lang="pt-BR" err="1"/>
              <a:t>intencifica</a:t>
            </a:r>
            <a:r>
              <a:rPr lang="pt-BR"/>
              <a:t> ainda mais</a:t>
            </a:r>
          </a:p>
          <a:p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DE103DE-3678-1FDE-20D4-6A2C07B7ACC7}"/>
              </a:ext>
            </a:extLst>
          </p:cNvPr>
          <p:cNvSpPr/>
          <p:nvPr/>
        </p:nvSpPr>
        <p:spPr>
          <a:xfrm>
            <a:off x="8439190" y="2002607"/>
            <a:ext cx="3001991" cy="2992726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8143B3E-800F-0105-E7ED-BE92D9B4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105" t="-5147" r="-2358" b="-3973"/>
          <a:stretch/>
        </p:blipFill>
        <p:spPr>
          <a:xfrm>
            <a:off x="-10049571" y="311060"/>
            <a:ext cx="7128147" cy="7468327"/>
          </a:xfrm>
          <a:prstGeom prst="rect">
            <a:avLst/>
          </a:prstGeom>
        </p:spPr>
      </p:pic>
      <p:sp>
        <p:nvSpPr>
          <p:cNvPr id="14" name="Triângulo isósceles 13">
            <a:extLst>
              <a:ext uri="{FF2B5EF4-FFF2-40B4-BE49-F238E27FC236}">
                <a16:creationId xmlns:a16="http://schemas.microsoft.com/office/drawing/2014/main" id="{ED545F4E-9BAC-1D7F-0368-13EB9D2482CC}"/>
              </a:ext>
            </a:extLst>
          </p:cNvPr>
          <p:cNvSpPr/>
          <p:nvPr/>
        </p:nvSpPr>
        <p:spPr>
          <a:xfrm rot="21060000">
            <a:off x="13257798" y="-288599"/>
            <a:ext cx="9071154" cy="715768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6E46EB4-E084-1CB8-0B24-CE90969AF44C}"/>
              </a:ext>
            </a:extLst>
          </p:cNvPr>
          <p:cNvSpPr/>
          <p:nvPr/>
        </p:nvSpPr>
        <p:spPr>
          <a:xfrm>
            <a:off x="14427519" y="4153"/>
            <a:ext cx="5544548" cy="7161841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 descr="Uma imagem contendo piso, edifício, em pé, azulejado&#10;&#10;O conteúdo gerado por IA pode estar incorreto.">
            <a:extLst>
              <a:ext uri="{FF2B5EF4-FFF2-40B4-BE49-F238E27FC236}">
                <a16:creationId xmlns:a16="http://schemas.microsoft.com/office/drawing/2014/main" id="{E26FE03B-B700-0048-24DA-E9C36756E2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859" r="-266" b="-242"/>
          <a:stretch/>
        </p:blipFill>
        <p:spPr>
          <a:xfrm>
            <a:off x="8286569" y="-103438"/>
            <a:ext cx="3900230" cy="7111144"/>
          </a:xfrm>
          <a:prstGeom prst="rect">
            <a:avLst/>
          </a:prstGeom>
        </p:spPr>
      </p:pic>
      <p:sp>
        <p:nvSpPr>
          <p:cNvPr id="11" name="Fluxograma: Dados 10">
            <a:extLst>
              <a:ext uri="{FF2B5EF4-FFF2-40B4-BE49-F238E27FC236}">
                <a16:creationId xmlns:a16="http://schemas.microsoft.com/office/drawing/2014/main" id="{65886F40-71EA-B33D-837B-EBF9CCBE6FD2}"/>
              </a:ext>
            </a:extLst>
          </p:cNvPr>
          <p:cNvSpPr/>
          <p:nvPr/>
        </p:nvSpPr>
        <p:spPr>
          <a:xfrm>
            <a:off x="-4644440" y="-3474897"/>
            <a:ext cx="16094346" cy="10464504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EA2FEC8-B56B-A9F2-D215-7A8AFE6318EC}"/>
              </a:ext>
            </a:extLst>
          </p:cNvPr>
          <p:cNvSpPr txBox="1"/>
          <p:nvPr/>
        </p:nvSpPr>
        <p:spPr>
          <a:xfrm rot="10800000" flipV="1">
            <a:off x="2297059" y="1532637"/>
            <a:ext cx="5978215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/>
              <a:t>O chão sujo do corredor també mcolabora com uma possibilidade de acidentes tanto quedas quanto outros do tipo</a:t>
            </a:r>
          </a:p>
        </p:txBody>
      </p:sp>
    </p:spTree>
    <p:extLst>
      <p:ext uri="{BB962C8B-B14F-4D97-AF65-F5344CB8AC3E}">
        <p14:creationId xmlns:p14="http://schemas.microsoft.com/office/powerpoint/2010/main" val="2411078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755C7-7515-B28F-7506-030F6935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 descr="Uma imagem contendo cachorro, em pé, animal, gato&#10;&#10;O conteúdo gerado por IA pode estar incorreto.">
            <a:extLst>
              <a:ext uri="{FF2B5EF4-FFF2-40B4-BE49-F238E27FC236}">
                <a16:creationId xmlns:a16="http://schemas.microsoft.com/office/drawing/2014/main" id="{009D5753-B8FC-9C7A-FE1B-9DB2B6F962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9241" y="-3305279"/>
            <a:ext cx="9579273" cy="17876806"/>
          </a:xfrm>
        </p:spPr>
      </p:pic>
      <p:sp>
        <p:nvSpPr>
          <p:cNvPr id="5" name="Triângulo Retângulo 4">
            <a:extLst>
              <a:ext uri="{FF2B5EF4-FFF2-40B4-BE49-F238E27FC236}">
                <a16:creationId xmlns:a16="http://schemas.microsoft.com/office/drawing/2014/main" id="{3E75AB93-0B46-406B-1E3B-CF573062B045}"/>
              </a:ext>
            </a:extLst>
          </p:cNvPr>
          <p:cNvSpPr/>
          <p:nvPr/>
        </p:nvSpPr>
        <p:spPr>
          <a:xfrm rot="10800000">
            <a:off x="-2650411" y="-142668"/>
            <a:ext cx="15062492" cy="8731479"/>
          </a:xfrm>
          <a:prstGeom prst="rtTriangle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4295D4-10F1-F5CC-B667-812D8DD1B9D3}"/>
              </a:ext>
            </a:extLst>
          </p:cNvPr>
          <p:cNvSpPr txBox="1"/>
          <p:nvPr/>
        </p:nvSpPr>
        <p:spPr>
          <a:xfrm>
            <a:off x="2725614" y="820615"/>
            <a:ext cx="6183923" cy="144655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4400"/>
              <a:t>CUIDADO, RISCO</a:t>
            </a:r>
            <a:br>
              <a:rPr lang="pt-BR" sz="4400"/>
            </a:br>
            <a:r>
              <a:rPr lang="pt-BR" sz="4400"/>
              <a:t>MAXIMO DE ARRANHÃO</a:t>
            </a:r>
          </a:p>
        </p:txBody>
      </p:sp>
      <p:pic>
        <p:nvPicPr>
          <p:cNvPr id="7" name="Gráfico 6" descr="Perigo estrutura de tópicos">
            <a:extLst>
              <a:ext uri="{FF2B5EF4-FFF2-40B4-BE49-F238E27FC236}">
                <a16:creationId xmlns:a16="http://schemas.microsoft.com/office/drawing/2014/main" id="{2E15CD7A-8B17-33A6-DB95-7791D07B0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11064" y="1548442"/>
            <a:ext cx="6018362" cy="60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0412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TRABALHO MISSAO </vt:lpstr>
      <vt:lpstr>PowerPoint Presentation</vt:lpstr>
      <vt:lpstr>QUADRA: </vt:lpstr>
      <vt:lpstr>Corredor é banheiro: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2025-02-22T00:10:54Z</dcterms:created>
  <dcterms:modified xsi:type="dcterms:W3CDTF">2025-02-25T03:53:59Z</dcterms:modified>
</cp:coreProperties>
</file>