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aauedujoco-my.sharepoint.com/:v:/g/personal/202110558_aau_edu_jo/EW7qmvJbJLNPrcA79OlatcQBVAihOwlQXuvNtQeNP4Myz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1495" y="3429000"/>
            <a:ext cx="9892665" cy="2065655"/>
          </a:xfrm>
        </p:spPr>
        <p:txBody>
          <a:bodyPr/>
          <a:p>
            <a:pPr algn="l"/>
            <a:r>
              <a:rPr lang="en-US" altLang="en-US" sz="1800" b="1"/>
              <a:t>Due to the large file size, it has been uploaded to the OneDrive.</a:t>
            </a:r>
            <a:endParaRPr lang="en-US" altLang="en-US" sz="1800" b="1"/>
          </a:p>
          <a:p>
            <a:pPr algn="l"/>
            <a:r>
              <a:rPr lang="en-US" altLang="en-US" sz="1800" b="1">
                <a:sym typeface="+mn-ea"/>
                <a:hlinkClick r:id="rId1" action="ppaction://hlinkfile"/>
              </a:rPr>
              <a:t>https://aauedujoco-my.sharepoint.com/:v:/g/personal/202110558_aau_edu_jo/EW7qmvJbJLNPrcA79OlatcQBVAihOwlQXuvNtQeNP4MyzA</a:t>
            </a:r>
            <a:endParaRPr lang="en-US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WPS Presentation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Furat Salah</cp:lastModifiedBy>
  <cp:revision>3</cp:revision>
  <dcterms:created xsi:type="dcterms:W3CDTF">2025-06-05T15:58:00Z</dcterms:created>
  <dcterms:modified xsi:type="dcterms:W3CDTF">2025-06-05T16:43:43Z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127E588170404A46AF71EE69F1829F92_11</vt:lpwstr>
  </property>
  <property fmtid="{D5CDD505-2E9C-101B-9397-08002B2CF9AE}" pid="3" name="KSOProductBuildVer">
    <vt:lpwstr>1033-12.2.0.21179</vt:lpwstr>
  </property>
</Properties>
</file>