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5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8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2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3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0984A-F69A-4BDD-BB3D-2D0C4A6D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791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468F7-3034-4373-AA90-18732D40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Public Health Study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97BAD-5FBB-4756-8FED-A1EEF25A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WORLD HUNGER</a:t>
            </a:r>
            <a:endParaRPr lang="it-IT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7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F5FE-D1C2-4264-AB43-B952A55F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world hunger problem and FAO DATASET	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3A90-ACD1-4B68-852F-88CFC54A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2755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33F23"/>
      </a:dk2>
      <a:lt2>
        <a:srgbClr val="E2E8E7"/>
      </a:lt2>
      <a:accent1>
        <a:srgbClr val="C696A1"/>
      </a:accent1>
      <a:accent2>
        <a:srgbClr val="BA8A7F"/>
      </a:accent2>
      <a:accent3>
        <a:srgbClr val="B7A17D"/>
      </a:accent3>
      <a:accent4>
        <a:srgbClr val="A5A772"/>
      </a:accent4>
      <a:accent5>
        <a:srgbClr val="97AA80"/>
      </a:accent5>
      <a:accent6>
        <a:srgbClr val="7FAE77"/>
      </a:accent6>
      <a:hlink>
        <a:srgbClr val="568E82"/>
      </a:hlink>
      <a:folHlink>
        <a:srgbClr val="848484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Public Health Study</vt:lpstr>
      <vt:lpstr>Introduction to the world hunger problem and FAO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Study</dc:title>
  <dc:creator>frank pouassi</dc:creator>
  <cp:lastModifiedBy>frank pouassi</cp:lastModifiedBy>
  <cp:revision>2</cp:revision>
  <dcterms:created xsi:type="dcterms:W3CDTF">2020-05-02T13:41:05Z</dcterms:created>
  <dcterms:modified xsi:type="dcterms:W3CDTF">2020-05-02T13:55:40Z</dcterms:modified>
</cp:coreProperties>
</file>