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2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5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5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8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2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3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1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1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6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2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1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0984A-F69A-4BDD-BB3D-2D0C4A6DC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791"/>
          <a:stretch/>
        </p:blipFill>
        <p:spPr>
          <a:xfrm>
            <a:off x="-32" y="10"/>
            <a:ext cx="121920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468F7-3034-4373-AA90-18732D408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GLOBAL UNDERNUTRITION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1 IN 9 PEOPLE AROUND THE WORLD GO HUNGRY EACH DAY</a:t>
            </a:r>
            <a:endParaRPr lang="it-IT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97BAD-5FBB-4756-8FED-A1EEF25AA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Public health study(</a:t>
            </a:r>
            <a:r>
              <a:rPr lang="en-US" dirty="0" err="1">
                <a:solidFill>
                  <a:srgbClr val="FFFFFF"/>
                </a:solidFill>
              </a:rPr>
              <a:t>fao</a:t>
            </a:r>
            <a:r>
              <a:rPr lang="en-US" dirty="0">
                <a:solidFill>
                  <a:srgbClr val="FFFFFF"/>
                </a:solidFill>
              </a:rPr>
              <a:t>*)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48905-D80F-411B-B480-4D40C1FE2702}"/>
              </a:ext>
            </a:extLst>
          </p:cNvPr>
          <p:cNvSpPr txBox="1"/>
          <p:nvPr/>
        </p:nvSpPr>
        <p:spPr>
          <a:xfrm>
            <a:off x="93306" y="6444734"/>
            <a:ext cx="1014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(*)Food and agriculture organization of the united nations</a:t>
            </a:r>
            <a:endParaRPr lang="it-IT" dirty="0">
              <a:solidFill>
                <a:srgbClr val="FFFFFF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790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person, eating, sitting, young&#10;&#10;Description automatically generated">
            <a:extLst>
              <a:ext uri="{FF2B5EF4-FFF2-40B4-BE49-F238E27FC236}">
                <a16:creationId xmlns:a16="http://schemas.microsoft.com/office/drawing/2014/main" id="{23969E33-09F7-4D36-A276-D65F73D63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8" b="31446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43" name="Rectangle 34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1F5FE-D1C2-4264-AB43-B952A55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>
                <a:solidFill>
                  <a:srgbClr val="FFFFFF"/>
                </a:solidFill>
              </a:rPr>
              <a:t>A Child Dies From Hunger Every 10 Seconds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755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34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1F5FE-D1C2-4264-AB43-B952A55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>
                <a:solidFill>
                  <a:srgbClr val="FFFFFF"/>
                </a:solidFill>
              </a:rPr>
              <a:t>The Number Of  Chronic Undernutrition is Increasing 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EEE14E3A-B4C2-44B3-85D4-765E43125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" y="45720"/>
            <a:ext cx="12190459" cy="486935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F6F36-F6B8-4B7F-8CD4-A2C263245218}"/>
              </a:ext>
            </a:extLst>
          </p:cNvPr>
          <p:cNvSpPr txBox="1"/>
          <p:nvPr/>
        </p:nvSpPr>
        <p:spPr>
          <a:xfrm>
            <a:off x="3447466" y="933062"/>
            <a:ext cx="5395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Around 11% of the global population is undernourished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9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0DAE-D661-420C-BC4D-A828DF67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causes of HUNGER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5CD10-7815-4A0F-8EBE-15784D35C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430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Content Placeholder 12" descr="A picture containing building, outdoor, man, truck&#10;&#10;Description automatically generated">
            <a:extLst>
              <a:ext uri="{FF2B5EF4-FFF2-40B4-BE49-F238E27FC236}">
                <a16:creationId xmlns:a16="http://schemas.microsoft.com/office/drawing/2014/main" id="{FA095AC3-4EC6-4075-A68A-D41C71837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6" r="1" b="10089"/>
          <a:stretch/>
        </p:blipFill>
        <p:spPr>
          <a:xfrm>
            <a:off x="20" y="10"/>
            <a:ext cx="12186295" cy="68579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8599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C13DF-B12E-4D86-B899-E2B48209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772" y="1419273"/>
            <a:ext cx="3153580" cy="13581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Absolute Poverty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The complete lack of the means necessary to meet basic personal needs, such as food, clothing and shelter(Wikipedia)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3792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5C34FDAB-008D-4997-B256-C3B8B489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772" y="2978254"/>
            <a:ext cx="3153580" cy="2444238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409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A picture containing person, sitting, man, table&#10;&#10;Description automatically generated">
            <a:extLst>
              <a:ext uri="{FF2B5EF4-FFF2-40B4-BE49-F238E27FC236}">
                <a16:creationId xmlns:a16="http://schemas.microsoft.com/office/drawing/2014/main" id="{5DDC648E-9F97-40A2-9883-FC227D719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/>
          <a:stretch/>
        </p:blipFill>
        <p:spPr>
          <a:xfrm>
            <a:off x="20" y="10"/>
            <a:ext cx="12186295" cy="68579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8599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C13DF-B12E-4D86-B899-E2B48209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772" y="1419273"/>
            <a:ext cx="3153580" cy="13581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Food Shortage</a:t>
            </a: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3792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3DB976E6-9198-41BF-AE01-10D42CF7D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772" y="2978254"/>
            <a:ext cx="3153580" cy="2444238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8177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icture containing outdoor, building, vegetable, food&#10;&#10;Description automatically generated">
            <a:extLst>
              <a:ext uri="{FF2B5EF4-FFF2-40B4-BE49-F238E27FC236}">
                <a16:creationId xmlns:a16="http://schemas.microsoft.com/office/drawing/2014/main" id="{F83BDAE5-9B09-4B30-8BF6-6F4E23467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" y="0"/>
            <a:ext cx="12180630" cy="64008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8599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C13DF-B12E-4D86-B899-E2B48209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772" y="1419273"/>
            <a:ext cx="3153580" cy="13581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Food Waste</a:t>
            </a: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3792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3DB976E6-9198-41BF-AE01-10D42CF7D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772" y="2978254"/>
            <a:ext cx="3153580" cy="244423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1/3 of the global food production is wasted each year.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9970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33F23"/>
      </a:dk2>
      <a:lt2>
        <a:srgbClr val="E2E8E7"/>
      </a:lt2>
      <a:accent1>
        <a:srgbClr val="C696A1"/>
      </a:accent1>
      <a:accent2>
        <a:srgbClr val="BA8A7F"/>
      </a:accent2>
      <a:accent3>
        <a:srgbClr val="B7A17D"/>
      </a:accent3>
      <a:accent4>
        <a:srgbClr val="A5A772"/>
      </a:accent4>
      <a:accent5>
        <a:srgbClr val="97AA80"/>
      </a:accent5>
      <a:accent6>
        <a:srgbClr val="7FAE77"/>
      </a:accent6>
      <a:hlink>
        <a:srgbClr val="568E82"/>
      </a:hlink>
      <a:folHlink>
        <a:srgbClr val="848484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102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Georgia Pro Cond Light</vt:lpstr>
      <vt:lpstr>Speak Pro</vt:lpstr>
      <vt:lpstr>RetrospectVTI</vt:lpstr>
      <vt:lpstr>GLOBAL UNDERNUTRITION  1 IN 9 PEOPLE AROUND THE WORLD GO HUNGRY EACH DAY</vt:lpstr>
      <vt:lpstr>A Child Dies From Hunger Every 10 Seconds</vt:lpstr>
      <vt:lpstr>The Number Of  Chronic Undernutrition is Increasing </vt:lpstr>
      <vt:lpstr>There are many causes of HUNGER</vt:lpstr>
      <vt:lpstr>Absolute Poverty The complete lack of the means necessary to meet basic personal needs, such as food, clothing and shelter(Wikipedia)</vt:lpstr>
      <vt:lpstr>Food Shortage </vt:lpstr>
      <vt:lpstr>Food Waste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UNDERNUTRITION  1 IN 9 PEOPLE AROUND THE WORLD GO HUNGRY EACH DAY</dc:title>
  <dc:creator>frank pouassi</dc:creator>
  <cp:lastModifiedBy>frank pouassi</cp:lastModifiedBy>
  <cp:revision>3</cp:revision>
  <dcterms:created xsi:type="dcterms:W3CDTF">2020-05-05T13:53:26Z</dcterms:created>
  <dcterms:modified xsi:type="dcterms:W3CDTF">2020-05-05T14:38:33Z</dcterms:modified>
</cp:coreProperties>
</file>