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Computer Networks –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chat system built successfully.</a:t>
            </a:r>
          </a:p>
          <a:p>
            <a:r>
              <a:t>Custom protocol, encryption, and reliability mechanisms included.</a:t>
            </a:r>
          </a:p>
          <a:p>
            <a:r>
              <a:t>Tested and confirmed to meet project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multi-user chat system over UDP/TCP.</a:t>
            </a:r>
          </a:p>
          <a:p>
            <a:r>
              <a:t>Design a custom message protocol with reliability features.</a:t>
            </a:r>
          </a:p>
          <a:p>
            <a:r>
              <a:t>Ensure secure communication using AES encryption.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Client-Server model using UDP sockets.</a:t>
            </a:r>
          </a:p>
          <a:p>
            <a:r>
              <a:t>Server handles message routing and client discovery.</a:t>
            </a:r>
          </a:p>
          <a:p>
            <a:r>
              <a:t>Clients send/receive messages, perform encryption/decryption.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Message Format: HEADER | USERNAME | TIMESTAMP | CONTENT.</a:t>
            </a:r>
          </a:p>
          <a:p>
            <a:r>
              <a:t>ACKs and retransmission mechanisms for reliability over UDP.</a:t>
            </a:r>
          </a:p>
          <a:p>
            <a:r>
              <a:t>Timestamps used to measure message delay.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udp_json_server.py &amp; udp_json_client.py handle communication.</a:t>
            </a:r>
          </a:p>
          <a:p>
            <a:r>
              <a:t>aes_utils.py manages AES encryption.</a:t>
            </a:r>
          </a:p>
          <a:p>
            <a:r>
              <a:t>Clients identified and tracked on server side.</a:t>
            </a:r>
          </a:p>
          <a:p>
            <a:r>
              <a:t>Log file stores chat history with timestamps.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 maintains a list of active clients.</a:t>
            </a:r>
          </a:p>
          <a:p>
            <a:r>
              <a:t>Each client is associated with its address and username.</a:t>
            </a:r>
          </a:p>
          <a:p>
            <a:r>
              <a:t>Clients can view who is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AES-based symmetric encryption implemented.</a:t>
            </a:r>
          </a:p>
          <a:p>
            <a:r>
              <a:t>Encrypts message content before sending.</a:t>
            </a:r>
          </a:p>
          <a:p>
            <a:r>
              <a:t>Key agreed upon between sender and receiver.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tests: message sending, ACK, encryption.</a:t>
            </a:r>
          </a:p>
          <a:p>
            <a:r>
              <a:t>Performance tests: latency and delivery success.</a:t>
            </a:r>
          </a:p>
          <a:p>
            <a:r>
              <a:t>All features validated through screenshots and logs.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 average latency in most test cases.</a:t>
            </a:r>
          </a:p>
          <a:p>
            <a:r>
              <a:t>Near 100% success rate in message delivery.</a:t>
            </a:r>
          </a:p>
          <a:p>
            <a:r>
              <a:t>Results confirm protocol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Network Chat Application</vt:lpstr>
      <vt:lpstr>Objective &amp; Scope</vt:lpstr>
      <vt:lpstr>System Architecture</vt:lpstr>
      <vt:lpstr>Protocol Design</vt:lpstr>
      <vt:lpstr>Implementation Details</vt:lpstr>
      <vt:lpstr>Network Topology Discovery</vt:lpstr>
      <vt:lpstr>Security &amp; Encryption</vt:lpstr>
      <vt:lpstr>Testing &amp; Results</vt:lpstr>
      <vt:lpstr>Performance Analysis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furkan fidan</cp:lastModifiedBy>
  <cp:revision>5</cp:revision>
  <dcterms:created xsi:type="dcterms:W3CDTF">2013-01-27T09:14:00Z</dcterms:created>
  <dcterms:modified xsi:type="dcterms:W3CDTF">2025-06-25T04:55:12Z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2B758E4F284443D69E6F545AE72660AB_12</vt:lpwstr>
  </property>
  <property fmtid="{D5CDD505-2E9C-101B-9397-08002B2CF9AE}" pid="3" name="KSOProductBuildVer">
    <vt:lpwstr>1033-12.2.0.21546</vt:lpwstr>
  </property>
</Properties>
</file>