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299098" y="92583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Courseware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CoursewareBros</a:t>
            </a:r>
          </a:p>
          <a:p>
            <a:pPr/>
            <a:r>
              <a:t>Fürbahs, Lichtenegger, Phuong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6362649" y="92583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432"/>
            </a:pPr>
            <a:r>
              <a:t>Management System for Software Engineering Basics Course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Managing Data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Students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Lecturers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Grades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Assignments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Database sqlite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Report based on CSS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Error Validation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6375349" y="92583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Model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9" name="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6158" y="2221543"/>
            <a:ext cx="8532484" cy="702501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sldNum" sz="quarter" idx="2"/>
          </p:nvPr>
        </p:nvSpPr>
        <p:spPr>
          <a:xfrm>
            <a:off x="6375349" y="92583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and Price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around 60 hours for our group</a:t>
            </a:r>
          </a:p>
          <a:p>
            <a:pPr/>
            <a:r>
              <a:t>500€ for our Courseware App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6375349" y="92583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