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17"/>
  </p:notesMasterIdLst>
  <p:handoutMasterIdLst>
    <p:handoutMasterId r:id="rId18"/>
  </p:handoutMasterIdLst>
  <p:sldIdLst>
    <p:sldId id="257" r:id="rId6"/>
    <p:sldId id="273" r:id="rId7"/>
    <p:sldId id="258" r:id="rId8"/>
    <p:sldId id="278" r:id="rId9"/>
    <p:sldId id="274" r:id="rId10"/>
    <p:sldId id="266" r:id="rId11"/>
    <p:sldId id="276" r:id="rId12"/>
    <p:sldId id="271" r:id="rId13"/>
    <p:sldId id="277" r:id="rId14"/>
    <p:sldId id="269" r:id="rId15"/>
    <p:sldId id="267" r:id="rId16"/>
  </p:sldIdLst>
  <p:sldSz cx="12192000" cy="6858000"/>
  <p:notesSz cx="7315200" cy="9601200"/>
  <p:custDataLst>
    <p:tags r:id="rId19"/>
  </p:custDataLst>
  <p:defaultTextStyle>
    <a:defPPr>
      <a:defRPr lang="en-US"/>
    </a:defPPr>
    <a:lvl1pPr marL="0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33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64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96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28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61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94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725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257" algn="l" defTabSz="121906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FE2F3"/>
    <a:srgbClr val="C3E1F5"/>
    <a:srgbClr val="4E4E4E"/>
    <a:srgbClr val="5A6878"/>
    <a:srgbClr val="3C6187"/>
    <a:srgbClr val="06487A"/>
    <a:srgbClr val="50779E"/>
    <a:srgbClr val="00AFA6"/>
    <a:srgbClr val="EC5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42317-BDE8-B842-A76A-54A009186C50}" v="16" dt="2018-11-15T18:04:30.95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9" autoAdjust="0"/>
    <p:restoredTop sz="82057" autoAdjust="0"/>
  </p:normalViewPr>
  <p:slideViewPr>
    <p:cSldViewPr snapToGrid="0">
      <p:cViewPr varScale="1">
        <p:scale>
          <a:sx n="147" d="100"/>
          <a:sy n="147" d="100"/>
        </p:scale>
        <p:origin x="136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3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NESS, RYAN" userId="ed958712-b1de-4a7a-a304-a4120b54348d" providerId="ADAL" clId="{1B542317-BDE8-B842-A76A-54A009186C50}"/>
    <pc:docChg chg="undo custSel addSld delSld modSld sldOrd">
      <pc:chgData name="FURNESS, RYAN" userId="ed958712-b1de-4a7a-a304-a4120b54348d" providerId="ADAL" clId="{1B542317-BDE8-B842-A76A-54A009186C50}" dt="2018-11-15T18:05:10.245" v="89" actId="2696"/>
      <pc:docMkLst>
        <pc:docMk/>
      </pc:docMkLst>
      <pc:sldChg chg="modSp">
        <pc:chgData name="FURNESS, RYAN" userId="ed958712-b1de-4a7a-a304-a4120b54348d" providerId="ADAL" clId="{1B542317-BDE8-B842-A76A-54A009186C50}" dt="2018-11-15T01:19:25.462" v="41" actId="20577"/>
        <pc:sldMkLst>
          <pc:docMk/>
          <pc:sldMk cId="229905053" sldId="257"/>
        </pc:sldMkLst>
        <pc:spChg chg="mod">
          <ac:chgData name="FURNESS, RYAN" userId="ed958712-b1de-4a7a-a304-a4120b54348d" providerId="ADAL" clId="{1B542317-BDE8-B842-A76A-54A009186C50}" dt="2018-11-15T01:19:25.462" v="41" actId="20577"/>
          <ac:spMkLst>
            <pc:docMk/>
            <pc:sldMk cId="229905053" sldId="257"/>
            <ac:spMk id="7" creationId="{00000000-0000-0000-0000-000000000000}"/>
          </ac:spMkLst>
        </pc:spChg>
      </pc:sldChg>
      <pc:sldChg chg="modSp">
        <pc:chgData name="FURNESS, RYAN" userId="ed958712-b1de-4a7a-a304-a4120b54348d" providerId="ADAL" clId="{1B542317-BDE8-B842-A76A-54A009186C50}" dt="2018-11-15T13:25:43.055" v="64" actId="20577"/>
        <pc:sldMkLst>
          <pc:docMk/>
          <pc:sldMk cId="3971171645" sldId="276"/>
        </pc:sldMkLst>
        <pc:spChg chg="mod">
          <ac:chgData name="FURNESS, RYAN" userId="ed958712-b1de-4a7a-a304-a4120b54348d" providerId="ADAL" clId="{1B542317-BDE8-B842-A76A-54A009186C50}" dt="2018-11-15T13:25:43.055" v="64" actId="20577"/>
          <ac:spMkLst>
            <pc:docMk/>
            <pc:sldMk cId="3971171645" sldId="276"/>
            <ac:spMk id="6" creationId="{00000000-0000-0000-0000-000000000000}"/>
          </ac:spMkLst>
        </pc:spChg>
      </pc:sldChg>
      <pc:sldChg chg="modSp">
        <pc:chgData name="FURNESS, RYAN" userId="ed958712-b1de-4a7a-a304-a4120b54348d" providerId="ADAL" clId="{1B542317-BDE8-B842-A76A-54A009186C50}" dt="2018-11-15T13:40:05.826" v="83" actId="20577"/>
        <pc:sldMkLst>
          <pc:docMk/>
          <pc:sldMk cId="1485338020" sldId="277"/>
        </pc:sldMkLst>
        <pc:spChg chg="mod">
          <ac:chgData name="FURNESS, RYAN" userId="ed958712-b1de-4a7a-a304-a4120b54348d" providerId="ADAL" clId="{1B542317-BDE8-B842-A76A-54A009186C50}" dt="2018-11-15T13:40:05.826" v="83" actId="20577"/>
          <ac:spMkLst>
            <pc:docMk/>
            <pc:sldMk cId="1485338020" sldId="277"/>
            <ac:spMk id="6" creationId="{00000000-0000-0000-0000-000000000000}"/>
          </ac:spMkLst>
        </pc:spChg>
      </pc:sldChg>
      <pc:sldChg chg="addSp delSp modSp add del ord modNotes">
        <pc:chgData name="FURNESS, RYAN" userId="ed958712-b1de-4a7a-a304-a4120b54348d" providerId="ADAL" clId="{1B542317-BDE8-B842-A76A-54A009186C50}" dt="2018-11-15T18:05:10.245" v="89" actId="2696"/>
        <pc:sldMkLst>
          <pc:docMk/>
          <pc:sldMk cId="4010659167" sldId="279"/>
        </pc:sldMkLst>
        <pc:spChg chg="del">
          <ac:chgData name="FURNESS, RYAN" userId="ed958712-b1de-4a7a-a304-a4120b54348d" providerId="ADAL" clId="{1B542317-BDE8-B842-A76A-54A009186C50}" dt="2018-11-13T13:52:46.765" v="9" actId="478"/>
          <ac:spMkLst>
            <pc:docMk/>
            <pc:sldMk cId="4010659167" sldId="279"/>
            <ac:spMk id="3" creationId="{00000000-0000-0000-0000-000000000000}"/>
          </ac:spMkLst>
        </pc:spChg>
        <pc:spChg chg="add mod">
          <ac:chgData name="FURNESS, RYAN" userId="ed958712-b1de-4a7a-a304-a4120b54348d" providerId="ADAL" clId="{1B542317-BDE8-B842-A76A-54A009186C50}" dt="2018-11-15T18:05:06.562" v="88" actId="255"/>
          <ac:spMkLst>
            <pc:docMk/>
            <pc:sldMk cId="4010659167" sldId="279"/>
            <ac:spMk id="4" creationId="{500616CE-8123-C746-A2DD-855C32495A4C}"/>
          </ac:spMkLst>
        </pc:spChg>
        <pc:spChg chg="del">
          <ac:chgData name="FURNESS, RYAN" userId="ed958712-b1de-4a7a-a304-a4120b54348d" providerId="ADAL" clId="{1B542317-BDE8-B842-A76A-54A009186C50}" dt="2018-11-13T13:52:46.765" v="9" actId="478"/>
          <ac:spMkLst>
            <pc:docMk/>
            <pc:sldMk cId="4010659167" sldId="279"/>
            <ac:spMk id="5" creationId="{00000000-0000-0000-0000-000000000000}"/>
          </ac:spMkLst>
        </pc:spChg>
        <pc:spChg chg="del">
          <ac:chgData name="FURNESS, RYAN" userId="ed958712-b1de-4a7a-a304-a4120b54348d" providerId="ADAL" clId="{1B542317-BDE8-B842-A76A-54A009186C50}" dt="2018-11-13T13:52:46.765" v="9" actId="478"/>
          <ac:spMkLst>
            <pc:docMk/>
            <pc:sldMk cId="4010659167" sldId="279"/>
            <ac:spMk id="6" creationId="{00000000-0000-0000-0000-000000000000}"/>
          </ac:spMkLst>
        </pc:spChg>
        <pc:spChg chg="add mod">
          <ac:chgData name="FURNESS, RYAN" userId="ed958712-b1de-4a7a-a304-a4120b54348d" providerId="ADAL" clId="{1B542317-BDE8-B842-A76A-54A009186C50}" dt="2018-11-13T13:52:51.060" v="14" actId="20577"/>
          <ac:spMkLst>
            <pc:docMk/>
            <pc:sldMk cId="4010659167" sldId="279"/>
            <ac:spMk id="8" creationId="{6BA02F38-C3F6-C84F-B9F4-D67E7E46AE05}"/>
          </ac:spMkLst>
        </pc:spChg>
        <pc:spChg chg="add del mod">
          <ac:chgData name="FURNESS, RYAN" userId="ed958712-b1de-4a7a-a304-a4120b54348d" providerId="ADAL" clId="{1B542317-BDE8-B842-A76A-54A009186C50}" dt="2018-11-13T13:52:48.248" v="10" actId="478"/>
          <ac:spMkLst>
            <pc:docMk/>
            <pc:sldMk cId="4010659167" sldId="279"/>
            <ac:spMk id="11" creationId="{6873E54A-3808-1140-BB70-BF264A2B10F1}"/>
          </ac:spMkLst>
        </pc:spChg>
        <pc:picChg chg="del">
          <ac:chgData name="FURNESS, RYAN" userId="ed958712-b1de-4a7a-a304-a4120b54348d" providerId="ADAL" clId="{1B542317-BDE8-B842-A76A-54A009186C50}" dt="2018-11-13T13:52:46.765" v="9" actId="478"/>
          <ac:picMkLst>
            <pc:docMk/>
            <pc:sldMk cId="4010659167" sldId="279"/>
            <ac:picMk id="10" creationId="{674B2C7E-3E2F-994F-B8D4-8504B30AD237}"/>
          </ac:picMkLst>
        </pc:picChg>
      </pc:sldChg>
    </pc:docChg>
  </pc:docChgLst>
  <pc:docChgLst>
    <pc:chgData name="FURNESS, RYAN" userId="S::ryanfurness@northwesternmutual.com::ed958712-b1de-4a7a-a304-a4120b54348d" providerId="AD" clId="Web-{430BE0B9-7959-DB83-1997-E40DCB19C496}"/>
    <pc:docChg chg="addSld">
      <pc:chgData name="FURNESS, RYAN" userId="S::ryanfurness@northwesternmutual.com::ed958712-b1de-4a7a-a304-a4120b54348d" providerId="AD" clId="Web-{430BE0B9-7959-DB83-1997-E40DCB19C496}" dt="2018-11-13T13:48:41.550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5CE6-4521-4683-951C-E9F334F2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8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703C-F6ED-4EFD-A620-9C24C1F5B9B3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1549-DFB1-4F53-93DB-9EAED6BBFB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33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64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96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128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61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94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25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257" algn="l" defTabSz="12190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1549-DFB1-4F53-93DB-9EAED6BBFB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847119" y="6113867"/>
            <a:ext cx="2788562" cy="330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609600" y="2569350"/>
            <a:ext cx="10972800" cy="0"/>
          </a:xfrm>
          <a:ln w="9525">
            <a:solidFill>
              <a:schemeClr val="accent5">
                <a:lumMod val="50000"/>
              </a:schemeClr>
            </a:solidFill>
          </a:ln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5400" b="0" cap="all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9704" y="3987815"/>
            <a:ext cx="8497020" cy="1076072"/>
          </a:xfrm>
        </p:spPr>
        <p:txBody>
          <a:bodyPr vert="horz" lIns="91440" tIns="0" rIns="91440" bIns="0" rtlCol="0" anchor="t" anchorCtr="0">
            <a:noAutofit/>
          </a:bodyPr>
          <a:lstStyle>
            <a:lvl1pPr marL="0" indent="0" algn="l" defTabSz="609570" rtl="0" eaLnBrk="1" latinLnBrk="0" hangingPunct="1">
              <a:spcBef>
                <a:spcPts val="600"/>
              </a:spcBef>
              <a:buFont typeface="Arial"/>
              <a:buNone/>
              <a:defRPr lang="en-US" sz="2800" b="0" i="0" kern="120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Box 7"/>
          <p:cNvSpPr txBox="1"/>
          <p:nvPr/>
        </p:nvSpPr>
        <p:spPr bwMode="ltGray">
          <a:xfrm>
            <a:off x="771896" y="6322018"/>
            <a:ext cx="11171168" cy="246221"/>
          </a:xfrm>
          <a:prstGeom prst="rect">
            <a:avLst/>
          </a:prstGeom>
          <a:noFill/>
        </p:spPr>
        <p:txBody>
          <a:bodyPr vert="horz" wrap="square" lIns="91440" tIns="0" rIns="0" bIns="0" rtlCol="0">
            <a:noAutofit/>
          </a:bodyPr>
          <a:lstStyle/>
          <a:p>
            <a:r>
              <a:rPr lang="en-US" sz="900" dirty="0">
                <a:solidFill>
                  <a:srgbClr val="5A6878"/>
                </a:solidFill>
                <a:latin typeface="Arial"/>
                <a:cs typeface="Arial"/>
              </a:rPr>
              <a:t>The Northwestern Mutual Life Insurance Company – Milwaukee, WI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99704" y="2729684"/>
            <a:ext cx="5235206" cy="715963"/>
          </a:xfrm>
        </p:spPr>
        <p:txBody>
          <a:bodyPr anchor="t" anchorCtr="0">
            <a:noAutofit/>
          </a:bodyPr>
          <a:lstStyle>
            <a:lvl1pPr>
              <a:spcBef>
                <a:spcPts val="200"/>
              </a:spcBef>
              <a:buNone/>
              <a:defRPr sz="22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882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4275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13FCEA-4FA5-4CCF-99F8-2773F6C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60" y="2191096"/>
            <a:ext cx="3203480" cy="380010"/>
          </a:xfrm>
          <a:ln w="9525">
            <a:solidFill>
              <a:schemeClr val="accent5">
                <a:lumMod val="50000"/>
              </a:schemeClr>
            </a:solidFill>
          </a:ln>
        </p:spPr>
        <p:txBody>
          <a:bodyPr vert="horz" lIns="91440" tIns="0" rIns="91440" bIns="0" rtlCol="0" anchor="t" anchorCtr="0">
            <a:sp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344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716" y="712520"/>
            <a:ext cx="6697683" cy="5473020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  <a:lvl2pPr>
              <a:buClr>
                <a:schemeClr val="accent5">
                  <a:lumMod val="75000"/>
                </a:schemeClr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>
              <a:buClr>
                <a:schemeClr val="accent5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4275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531860" y="2191096"/>
            <a:ext cx="3203480" cy="380010"/>
          </a:xfrm>
          <a:ln w="9525">
            <a:solidFill>
              <a:schemeClr val="accent5">
                <a:lumMod val="50000"/>
              </a:schemeClr>
            </a:solidFill>
          </a:ln>
        </p:spPr>
        <p:txBody>
          <a:bodyPr vert="horz" lIns="91440" tIns="0" rIns="91440" bIns="0" rtlCol="0" anchor="t" anchorCtr="0">
            <a:sp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5133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971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5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9344"/>
            <a:ext cx="5693664" cy="4233672"/>
          </a:xfrm>
        </p:spPr>
        <p:txBody>
          <a:bodyPr>
            <a:noAutofit/>
          </a:bodyPr>
          <a:lstStyle>
            <a:lvl1pPr marL="0" indent="0">
              <a:defRPr sz="2400"/>
            </a:lvl1pPr>
            <a:lvl2pPr marL="225425" indent="-225425">
              <a:defRPr sz="2200"/>
            </a:lvl2pPr>
            <a:lvl3pPr marL="569913" indent="-225425">
              <a:defRPr sz="2000"/>
            </a:lvl3pPr>
            <a:lvl4pPr marL="914400" indent="-166688">
              <a:defRPr sz="2000"/>
            </a:lvl4pPr>
            <a:lvl5pPr marL="1258888" indent="-225425"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88480" y="0"/>
            <a:ext cx="530352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6A65A-65F0-43CD-99AD-06BC9D7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4390"/>
            <a:ext cx="5693664" cy="380010"/>
          </a:xfrm>
          <a:prstGeom prst="callout1">
            <a:avLst>
              <a:gd name="adj1" fmla="val 100711"/>
              <a:gd name="adj2" fmla="val -41"/>
              <a:gd name="adj3" fmla="val 101088"/>
              <a:gd name="adj4" fmla="val 100182"/>
            </a:avLst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410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verlay o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108960" anchor="b"/>
          <a:lstStyle>
            <a:lvl1pPr algn="ctr">
              <a:defRPr/>
            </a:lvl1pPr>
          </a:lstStyle>
          <a:p>
            <a:r>
              <a:rPr lang="en-US" dirty="0"/>
              <a:t>Click to add full screen photo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7542" y="1513022"/>
            <a:ext cx="6515625" cy="1723473"/>
          </a:xfrm>
          <a:solidFill>
            <a:srgbClr val="4E4E4E">
              <a:alpha val="50196"/>
            </a:srgbClr>
          </a:solidFill>
          <a:ln>
            <a:noFill/>
          </a:ln>
        </p:spPr>
        <p:txBody>
          <a:bodyPr lIns="274320" tIns="274320" rIns="274320" bIns="274320" anchor="ctr" anchorCtr="0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bg1"/>
                </a:solidFill>
                <a:latin typeface="CALIBRI" charset="0"/>
              </a:defRPr>
            </a:lvl1pPr>
            <a:lvl2pPr>
              <a:defRPr lang="en-US" sz="2400" smtClean="0"/>
            </a:lvl2pPr>
            <a:lvl3pPr>
              <a:defRPr lang="en-US" smtClean="0"/>
            </a:lvl3pPr>
            <a:lvl4pPr>
              <a:defRPr lang="en-US" sz="2400" smtClean="0"/>
            </a:lvl4pPr>
            <a:lvl5pPr>
              <a:defRPr lang="en-US" sz="2400"/>
            </a:lvl5pPr>
          </a:lstStyle>
          <a:p>
            <a:pPr lvl="0" defTabSz="1219064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01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" y="1318161"/>
            <a:ext cx="10972800" cy="50381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0437943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6305" y="2656573"/>
            <a:ext cx="433939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847119" y="6113867"/>
            <a:ext cx="2788562" cy="3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spcBef>
                <a:spcPts val="18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14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Text -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0989"/>
            <a:ext cx="10972800" cy="39973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7200" cap="all" baseline="0" dirty="0"/>
            </a:lvl1pPr>
            <a:lvl2pPr>
              <a:spcBef>
                <a:spcPts val="18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7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Large Text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0989"/>
            <a:ext cx="10972800" cy="39973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7200" cap="all" baseline="0" dirty="0">
                <a:solidFill>
                  <a:schemeClr val="tx2"/>
                </a:solidFill>
              </a:defRPr>
            </a:lvl1pPr>
            <a:lvl2pPr>
              <a:spcBef>
                <a:spcPts val="18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28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spcBef>
                <a:spcPts val="18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8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685"/>
            <a:ext cx="10972800" cy="4349379"/>
          </a:xfrm>
        </p:spPr>
        <p:txBody>
          <a:bodyPr/>
          <a:lstStyle>
            <a:lvl1pPr marL="225425" indent="-225425">
              <a:spcBef>
                <a:spcPts val="2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cap="all" baseline="0">
                <a:solidFill>
                  <a:schemeClr val="tx1"/>
                </a:solidFill>
              </a:defRPr>
            </a:lvl1pPr>
            <a:lvl2pPr marL="511175" indent="-225425">
              <a:spcBef>
                <a:spcPts val="2000"/>
              </a:spcBef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55663" indent="-28575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139825" indent="-225425"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 marL="1484313" indent="-225425"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933676"/>
            <a:ext cx="10972800" cy="2542727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 defTabSz="60957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lang="en-US" sz="5333" b="0" i="0" kern="1200" cap="all" baseline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C0C0"/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2393"/>
            <a:ext cx="5384800" cy="4525963"/>
          </a:xfrm>
        </p:spPr>
        <p:txBody>
          <a:bodyPr>
            <a:noAutofit/>
          </a:bodyPr>
          <a:lstStyle>
            <a:lvl1pPr marL="0" indent="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2393"/>
            <a:ext cx="5384800" cy="4525963"/>
          </a:xfrm>
        </p:spPr>
        <p:txBody>
          <a:bodyPr>
            <a:noAutofit/>
          </a:bodyPr>
          <a:lstStyle>
            <a:lvl1pPr marL="0" indent="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19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75588"/>
            <a:ext cx="5330952" cy="57607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l">
              <a:buNone/>
              <a:defRPr lang="en-US" sz="25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marL="0" lvl="0" indent="0" algn="l" defTabSz="1219140" rtl="0" eaLnBrk="1" latinLnBrk="0" hangingPunct="1">
              <a:spcBef>
                <a:spcPts val="16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9093"/>
            <a:ext cx="5330952" cy="39512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20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48" y="1275588"/>
            <a:ext cx="5330952" cy="57607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500" b="0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48" y="1999093"/>
            <a:ext cx="5330952" cy="39512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20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66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534390"/>
            <a:ext cx="10972800" cy="380010"/>
          </a:xfrm>
          <a:prstGeom prst="callout1">
            <a:avLst>
              <a:gd name="adj1" fmla="val 100711"/>
              <a:gd name="adj2" fmla="val -41"/>
              <a:gd name="adj3" fmla="val 99147"/>
              <a:gd name="adj4" fmla="val 99939"/>
            </a:avLst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0" rIns="9144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239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gray">
          <a:xfrm>
            <a:off x="9180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5F4-1935-4A39-BC37-1B356F3817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2" r:id="rId3"/>
    <p:sldLayoutId id="2147483714" r:id="rId4"/>
    <p:sldLayoutId id="2147483713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ransition>
    <p:fade/>
  </p:transition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lang="en-US" sz="2700" b="0" i="0" kern="1200" cap="all" baseline="0" smtClean="0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0" indent="0" algn="l" defTabSz="121914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1219140" rtl="0" eaLnBrk="1" latinLnBrk="0" hangingPunct="1">
        <a:lnSpc>
          <a:spcPct val="90000"/>
        </a:lnSpc>
        <a:spcBef>
          <a:spcPts val="12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25425" algn="l" defTabSz="1219140" rtl="0" eaLnBrk="1" latinLnBrk="0" hangingPunct="1">
        <a:lnSpc>
          <a:spcPct val="90000"/>
        </a:lnSpc>
        <a:spcBef>
          <a:spcPts val="600"/>
        </a:spcBef>
        <a:buClr>
          <a:schemeClr val="accent5">
            <a:lumMod val="75000"/>
          </a:schemeClr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77800" algn="l" defTabSz="1219140" rtl="0" eaLnBrk="1" latinLnBrk="0" hangingPunct="1">
        <a:lnSpc>
          <a:spcPct val="90000"/>
        </a:lnSpc>
        <a:spcBef>
          <a:spcPct val="200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225425" algn="l" defTabSz="1219140" rtl="0" eaLnBrk="1" latinLnBrk="0" hangingPunct="1">
        <a:lnSpc>
          <a:spcPct val="90000"/>
        </a:lnSpc>
        <a:spcBef>
          <a:spcPct val="20000"/>
        </a:spcBef>
        <a:buClr>
          <a:schemeClr val="bg2"/>
        </a:buClr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enber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g"/><Relationship Id="rId4" Type="http://schemas.openxmlformats.org/officeDocument/2006/relationships/hyperlink" Target="https://github.com/furenberger/debug-in-the-real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6g5aT2w09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IN THE REAL WORLD	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Furness</a:t>
            </a:r>
          </a:p>
          <a:p>
            <a:r>
              <a:rPr lang="en-US" sz="1600" dirty="0"/>
              <a:t>Lead Software Engineer | Digital Innovation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11.14.2018</a:t>
            </a:r>
          </a:p>
        </p:txBody>
      </p:sp>
    </p:spTree>
    <p:extLst>
      <p:ext uri="{BB962C8B-B14F-4D97-AF65-F5344CB8AC3E}">
        <p14:creationId xmlns:p14="http://schemas.microsoft.com/office/powerpoint/2010/main" val="229905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36569-4AC5-421C-BDC1-B66808E6B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WHY, WHY,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FF86-607D-4A0A-BED1-D2237523E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64CFE-7E9D-2045-821E-353C92FFA2D2}"/>
              </a:ext>
            </a:extLst>
          </p:cNvPr>
          <p:cNvSpPr txBox="1"/>
          <p:nvPr/>
        </p:nvSpPr>
        <p:spPr>
          <a:xfrm>
            <a:off x="3460919" y="3759200"/>
            <a:ext cx="52701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&lt;code&gt;lets jump into some code&lt;/code&gt;</a:t>
            </a:r>
          </a:p>
        </p:txBody>
      </p:sp>
    </p:spTree>
    <p:extLst>
      <p:ext uri="{BB962C8B-B14F-4D97-AF65-F5344CB8AC3E}">
        <p14:creationId xmlns:p14="http://schemas.microsoft.com/office/powerpoint/2010/main" val="22725457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970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166649"/>
            <a:ext cx="10972800" cy="4731708"/>
          </a:xfrm>
        </p:spPr>
        <p:txBody>
          <a:bodyPr/>
          <a:lstStyle/>
          <a:p>
            <a:r>
              <a:rPr lang="en-US" sz="3200" dirty="0"/>
              <a:t>People [also] underestimate the time they spend debugging. They underestimate how much time they can spend chasing a long bug. With testing, I know straight away when I added a bug. That lets me fix the bug immediately, before it can crawl off and hide. There are few things more frustrating or time wasting than debugging. Wouldn't it be a hell of a lot quicker if we just didn't create the bugs in the first place?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THE REAL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AC53A-A874-034B-89B3-248F51FBA4A7}"/>
              </a:ext>
            </a:extLst>
          </p:cNvPr>
          <p:cNvSpPr txBox="1"/>
          <p:nvPr/>
        </p:nvSpPr>
        <p:spPr>
          <a:xfrm>
            <a:off x="8082454" y="5087007"/>
            <a:ext cx="2118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667547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?</a:t>
            </a:r>
          </a:p>
          <a:p>
            <a:r>
              <a:rPr lang="en-US" dirty="0"/>
              <a:t>What Can YOU expect?</a:t>
            </a:r>
          </a:p>
          <a:p>
            <a:r>
              <a:rPr lang="en-US" dirty="0"/>
              <a:t>How to start?</a:t>
            </a:r>
          </a:p>
          <a:p>
            <a:r>
              <a:rPr lang="en-US" dirty="0"/>
              <a:t>Where to get help?</a:t>
            </a:r>
          </a:p>
          <a:p>
            <a:r>
              <a:rPr lang="en-US" dirty="0"/>
              <a:t>When you are ready?</a:t>
            </a:r>
          </a:p>
          <a:p>
            <a:r>
              <a:rPr lang="en-US" dirty="0"/>
              <a:t>Why, why,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256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Ryan Furness</a:t>
            </a:r>
          </a:p>
          <a:p>
            <a:pPr lvl="1"/>
            <a:r>
              <a:rPr lang="en-US" dirty="0">
                <a:hlinkClick r:id="rId3"/>
              </a:rPr>
              <a:t>https://github.com/furenberger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Todays code + Links:</a:t>
            </a:r>
          </a:p>
          <a:p>
            <a:pPr lvl="1"/>
            <a:r>
              <a:rPr lang="en-US" dirty="0">
                <a:hlinkClick r:id="rId4"/>
              </a:rPr>
              <a:t>https://github.com/furenberger/debug-in-the-real-world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WHOAMI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4B2C7E-3E2F-994F-B8D4-8504B30AD2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r="2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66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few days to get set up</a:t>
            </a:r>
          </a:p>
          <a:p>
            <a:pPr lvl="1"/>
            <a:r>
              <a:rPr lang="en-US" dirty="0"/>
              <a:t>It will not work the first time, you will get frustrated</a:t>
            </a:r>
          </a:p>
          <a:p>
            <a:pPr lvl="1"/>
            <a:r>
              <a:rPr lang="en-US" dirty="0"/>
              <a:t>Find people in your team who know X,Y and Z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expect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4B2C7E-3E2F-994F-B8D4-8504B30AD2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r="2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85119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283C182-255E-0649-8959-27D9E28F18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4400" dirty="0"/>
              <a:t>HOW TO START</a:t>
            </a:r>
          </a:p>
        </p:txBody>
      </p:sp>
    </p:spTree>
    <p:extLst>
      <p:ext uri="{BB962C8B-B14F-4D97-AF65-F5344CB8AC3E}">
        <p14:creationId xmlns:p14="http://schemas.microsoft.com/office/powerpoint/2010/main" val="34127734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Google, become a google expert.</a:t>
            </a:r>
          </a:p>
          <a:p>
            <a:pPr lvl="1"/>
            <a:r>
              <a:rPr lang="en-US" dirty="0"/>
              <a:t>Your X, Y, Z team (try it yourself first, 3 times)</a:t>
            </a:r>
          </a:p>
          <a:p>
            <a:pPr lvl="1"/>
            <a:r>
              <a:rPr lang="en-US" dirty="0"/>
              <a:t>Training:</a:t>
            </a:r>
          </a:p>
          <a:p>
            <a:pPr lvl="2"/>
            <a:r>
              <a:rPr lang="en-US" dirty="0"/>
              <a:t>Pluralsight, Udemy, egghead, </a:t>
            </a:r>
            <a:r>
              <a:rPr lang="en-US" dirty="0" err="1"/>
              <a:t>Lydna</a:t>
            </a:r>
            <a:r>
              <a:rPr lang="en-US" dirty="0"/>
              <a:t>, </a:t>
            </a:r>
            <a:r>
              <a:rPr lang="en-US" dirty="0" err="1"/>
              <a:t>Hackerrank</a:t>
            </a:r>
            <a:r>
              <a:rPr lang="en-US" dirty="0"/>
              <a:t>, </a:t>
            </a:r>
            <a:r>
              <a:rPr lang="en-US" dirty="0" err="1"/>
              <a:t>TopCoder</a:t>
            </a:r>
            <a:r>
              <a:rPr lang="en-US" dirty="0"/>
              <a:t>, </a:t>
            </a:r>
            <a:r>
              <a:rPr lang="en-US" dirty="0" err="1"/>
              <a:t>CoderByte</a:t>
            </a:r>
            <a:r>
              <a:rPr lang="en-US" dirty="0"/>
              <a:t>, </a:t>
            </a:r>
            <a:r>
              <a:rPr lang="en-US" dirty="0" err="1"/>
              <a:t>Codewars</a:t>
            </a:r>
            <a:r>
              <a:rPr lang="en-US" dirty="0"/>
              <a:t>, </a:t>
            </a:r>
            <a:r>
              <a:rPr lang="en-US" dirty="0" err="1"/>
              <a:t>LeetCode</a:t>
            </a:r>
            <a:r>
              <a:rPr lang="en-US" dirty="0"/>
              <a:t>, </a:t>
            </a:r>
            <a:r>
              <a:rPr lang="en-US" dirty="0" err="1"/>
              <a:t>Stackoverflow</a:t>
            </a:r>
            <a:r>
              <a:rPr lang="en-US" dirty="0"/>
              <a:t>, reddit…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4B2C7E-3E2F-994F-B8D4-8504B30AD2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r="2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11716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i="1" dirty="0"/>
              <a:t>“Show that you are growing and plan to continue to do so.”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YOU READY</a:t>
            </a:r>
          </a:p>
        </p:txBody>
      </p:sp>
    </p:spTree>
    <p:extLst>
      <p:ext uri="{BB962C8B-B14F-4D97-AF65-F5344CB8AC3E}">
        <p14:creationId xmlns:p14="http://schemas.microsoft.com/office/powerpoint/2010/main" val="32063151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sure if your skills are job ready? If you need to build your confidence level, get </a:t>
            </a:r>
            <a:r>
              <a:rPr lang="en-US" b="1" dirty="0"/>
              <a:t>certified</a:t>
            </a:r>
            <a:r>
              <a:rPr lang="en-US" dirty="0"/>
              <a:t>, join a local </a:t>
            </a:r>
            <a:r>
              <a:rPr lang="en-US" b="1" dirty="0"/>
              <a:t>hackathon</a:t>
            </a:r>
            <a:r>
              <a:rPr lang="en-US" dirty="0"/>
              <a:t> or jump on an </a:t>
            </a:r>
            <a:r>
              <a:rPr lang="en-US" b="1" dirty="0"/>
              <a:t>open source </a:t>
            </a:r>
            <a:r>
              <a:rPr lang="en-US" dirty="0"/>
              <a:t>project to keep honing your craft. Put those skills to use </a:t>
            </a:r>
            <a:r>
              <a:rPr lang="en-US" b="1" dirty="0"/>
              <a:t>solving actual problems</a:t>
            </a:r>
            <a:r>
              <a:rPr lang="en-US" dirty="0"/>
              <a:t>. </a:t>
            </a:r>
          </a:p>
          <a:p>
            <a:r>
              <a:rPr lang="en-US" dirty="0">
                <a:hlinkClick r:id="rId3"/>
              </a:rPr>
              <a:t>https://www.youtube.com/watch?v=e6g5aT2w09w</a:t>
            </a:r>
            <a:endParaRPr lang="en-US" dirty="0"/>
          </a:p>
          <a:p>
            <a:r>
              <a:rPr lang="en-US" dirty="0"/>
              <a:t>You’ll not only continue to build on them, but you’ll gain more portfolio pieces and ways to show off what you’re capable of doing.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7DF5F4-1935-4A39-BC37-1B356F381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YOU READY Continued…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74B2C7E-3E2F-994F-B8D4-8504B30AD2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r="2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53380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M_BRAND">
  <a:themeElements>
    <a:clrScheme name="NEW BRAND">
      <a:dk1>
        <a:srgbClr val="4E4E4E"/>
      </a:dk1>
      <a:lt1>
        <a:srgbClr val="FFFFFF"/>
      </a:lt1>
      <a:dk2>
        <a:srgbClr val="002B49"/>
      </a:dk2>
      <a:lt2>
        <a:srgbClr val="EFF1F3"/>
      </a:lt2>
      <a:accent1>
        <a:srgbClr val="06487A"/>
      </a:accent1>
      <a:accent2>
        <a:srgbClr val="FFB81C"/>
      </a:accent2>
      <a:accent3>
        <a:srgbClr val="00AFA6"/>
      </a:accent3>
      <a:accent4>
        <a:srgbClr val="4689C4"/>
      </a:accent4>
      <a:accent5>
        <a:srgbClr val="C6D4E2"/>
      </a:accent5>
      <a:accent6>
        <a:srgbClr val="EC544A"/>
      </a:accent6>
      <a:hlink>
        <a:srgbClr val="002B49"/>
      </a:hlink>
      <a:folHlink>
        <a:srgbClr val="829995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M BRAND_2.potx" id="{F9458D24-0F82-4959-87C5-5F14C739DBDA}" vid="{0CFB745D-27A6-49FD-9252-157FBD26E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CategoryTaxHTField0 xmlns="8a153790-3d69-456d-ab22-54da60b17c30">
      <Terms xmlns="http://schemas.microsoft.com/office/infopath/2007/PartnerControls"/>
    </Content_x0020_CategoryTaxHTField0>
    <TaxKeywordTaxHTField xmlns="8a153790-3d69-456d-ab22-54da60b17c30">
      <Terms xmlns="http://schemas.microsoft.com/office/infopath/2007/PartnerControls"/>
    </TaxKeywordTaxHTField>
    <TaxCatchAll xmlns="8a153790-3d69-456d-ab22-54da60b17c30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M Formal Document" ma:contentTypeID="0x010100D8B0152A2C8143F18BCDEDA825EE5D9100E56F467C833F7649B4C6BF7420F45B15" ma:contentTypeVersion="6" ma:contentTypeDescription="Create a new document." ma:contentTypeScope="" ma:versionID="6e870f7adcefb949b448ece70aee26de">
  <xsd:schema xmlns:xsd="http://www.w3.org/2001/XMLSchema" xmlns:xs="http://www.w3.org/2001/XMLSchema" xmlns:p="http://schemas.microsoft.com/office/2006/metadata/properties" xmlns:ns2="8a153790-3d69-456d-ab22-54da60b17c30" targetNamespace="http://schemas.microsoft.com/office/2006/metadata/properties" ma:root="true" ma:fieldsID="84f116419a4f1a9053fd66a750f3ccf8" ns2:_="">
    <xsd:import namespace="8a153790-3d69-456d-ab22-54da60b17c3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KeywordTaxHTField" minOccurs="0"/>
                <xsd:element ref="ns2:TaxCatchAll" minOccurs="0"/>
                <xsd:element ref="ns2:TaxCatchAllLabel" minOccurs="0"/>
                <xsd:element ref="ns2:Content_x0020_Category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3790-3d69-456d-ab22-54da60b17c3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a2501156-a27c-43fa-ae5a-0a4129f3d42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ef48ec04-2b64-4f79-984b-9b10d0dc4b3c}" ma:internalName="TaxCatchAll" ma:showField="CatchAllData" ma:web="25926fc4-6cf1-4465-949b-1a5e27a930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description="" ma:hidden="true" ma:list="{ef48ec04-2b64-4f79-984b-9b10d0dc4b3c}" ma:internalName="TaxCatchAllLabel" ma:readOnly="true" ma:showField="CatchAllDataLabel" ma:web="25926fc4-6cf1-4465-949b-1a5e27a930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_x0020_CategoryTaxHTField0" ma:index="15" nillable="true" ma:taxonomy="true" ma:internalName="Content_x0020_CategoryTaxHTField0" ma:taxonomyFieldName="Content_x0020_Category" ma:displayName="Content Category" ma:default="" ma:fieldId="{bef93be0-1af2-46e3-b798-57d46b0295e6}" ma:sspId="a2501156-a27c-43fa-ae5a-0a4129f3d421" ma:termSetId="f7d89fd8-8344-4d42-88ae-561b007a4fa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F2829-D246-46CE-90A6-956D5FEF0CBC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8a153790-3d69-456d-ab22-54da60b17c3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3DD695-EB20-42B1-B457-91E4710AB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53790-3d69-456d-ab22-54da60b17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E306B-1EF6-4149-8F60-575FD1BC162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F09956A-58C3-4D22-8D78-A48CAE38E9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394</Words>
  <Application>Microsoft Macintosh PowerPoint</Application>
  <PresentationFormat>Widescreen</PresentationFormat>
  <Paragraphs>56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</vt:lpstr>
      <vt:lpstr>Calibri Light</vt:lpstr>
      <vt:lpstr>SM_BRAND</vt:lpstr>
      <vt:lpstr>DEBUGGING IN THE REAL WORLD </vt:lpstr>
      <vt:lpstr>DEBUGGING IN THE REAL WORLD</vt:lpstr>
      <vt:lpstr>Agenda</vt:lpstr>
      <vt:lpstr>WHOAMI</vt:lpstr>
      <vt:lpstr>What can YOU expect</vt:lpstr>
      <vt:lpstr>PowerPoint Presentation</vt:lpstr>
      <vt:lpstr>Where to get help</vt:lpstr>
      <vt:lpstr>WHEN ARE YOU READY</vt:lpstr>
      <vt:lpstr>WHEN ARE YOU READY Continued…</vt:lpstr>
      <vt:lpstr>PowerPoint Presentation</vt:lpstr>
      <vt:lpstr>PowerPoint Presentation</vt:lpstr>
    </vt:vector>
  </TitlesOfParts>
  <Company>Northwestern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Layout Samples</dc:title>
  <dc:creator>Northwestern Mutual</dc:creator>
  <cp:keywords/>
  <dc:description/>
  <cp:lastModifiedBy>FURNESS, RYAN</cp:lastModifiedBy>
  <cp:revision>172</cp:revision>
  <cp:lastPrinted>2017-03-30T19:45:01Z</cp:lastPrinted>
  <dcterms:created xsi:type="dcterms:W3CDTF">2013-11-27T15:33:57Z</dcterms:created>
  <dcterms:modified xsi:type="dcterms:W3CDTF">2018-11-15T18:05:12Z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0x010100D8B0152A2C8143F18BCDEDA825EE5D9100E56F467C833F7649B4C6BF7420F45B15</vt:lpwstr>
  </property>
  <property fmtid="{D5CDD505-2E9C-101B-9397-08002B2CF9AE}" pid="3" name="Content Category">
    <vt:lpwstr/>
  </property>
  <property fmtid="{D5CDD505-2E9C-101B-9397-08002B2CF9AE}" pid="4" name="TaxKeyword">
    <vt:lpwstr/>
  </property>
</Properties>
</file>