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65" r:id="rId4"/>
    <p:sldId id="274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AF8F9-70E2-4572-97A9-E6942573C7EB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4A3C-EE9A-4BB9-8B6C-0B8518DBC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148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EBE2-92F5-4F63-BDE0-439C0C1E1BB4}" type="datetime1">
              <a:rPr lang="de-DE" smtClean="0"/>
              <a:t>16.03.2021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0141-145E-4C49-AABE-087BDF001774}" type="datetime1">
              <a:rPr lang="de-DE" smtClean="0"/>
              <a:t>16.03.2021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C89A-D4B0-4603-8320-85FB65A546EB}" type="datetime1">
              <a:rPr lang="de-DE" smtClean="0"/>
              <a:t>16.03.2021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2B90-169E-430A-AB0E-0FE614BE5F53}" type="datetime1">
              <a:rPr lang="de-DE" smtClean="0"/>
              <a:t>16.03.2021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4895-3907-4A91-938C-B01545730C38}" type="datetime1">
              <a:rPr lang="de-DE" smtClean="0"/>
              <a:t>16.03.2021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D483-9292-48FC-9E12-DD0E6990E17C}" type="datetime1">
              <a:rPr lang="de-DE" smtClean="0"/>
              <a:t>16.03.2021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086C-29A2-4542-931F-F48F46A2413F}" type="datetime1">
              <a:rPr lang="de-DE" smtClean="0"/>
              <a:t>16.03.2021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8043-EB42-480E-BBFC-6FAC0E17D7E9}" type="datetime1">
              <a:rPr lang="de-DE" smtClean="0"/>
              <a:t>16.03.2021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891A-BBB9-4021-8E22-FD0C95326F8D}" type="datetime1">
              <a:rPr lang="de-DE" smtClean="0"/>
              <a:t>16.03.2021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D7D2-A2DA-436A-8676-17717743986B}" type="datetime1">
              <a:rPr lang="de-DE" smtClean="0"/>
              <a:t>16.03.2021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F77B-518A-474D-A9DF-9D9469625001}" type="datetime1">
              <a:rPr lang="de-DE" smtClean="0"/>
              <a:t>16.03.2021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E810-5CE5-46F8-BA77-3742C4FD68A1}" type="datetime1">
              <a:rPr lang="de-DE" smtClean="0"/>
              <a:t>16.03.2021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C15A-7486-4E3E-A1F7-F3C485A1B20D}" type="datetime1">
              <a:rPr lang="de-DE" smtClean="0"/>
              <a:t>16.03.2021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932A-1C42-4E83-9648-C60843E6450B}" type="datetime1">
              <a:rPr lang="de-DE" smtClean="0"/>
              <a:t>16.03.2021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52EF-2D2A-4758-A445-B0E276A1A7B4}" type="datetime1">
              <a:rPr lang="de-DE" smtClean="0"/>
              <a:t>16.03.2021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3BA-9593-43B7-9FF7-5BFAF89ACAAA}" type="datetime1">
              <a:rPr lang="de-DE" smtClean="0"/>
              <a:t>16.03.2021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A08E-9026-4ACC-8FCC-0BA95A5D3DAD}" type="datetime1">
              <a:rPr lang="de-DE" smtClean="0"/>
              <a:t>16.03.2021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ED1A7EB-5677-4729-B96F-DBE7B1D4C24C}" type="datetime1">
              <a:rPr lang="de-DE" smtClean="0"/>
              <a:t>16.03.2021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039F0CA3-0B6A-4C14-A5C6-6E8BEA475867}"/>
              </a:ext>
            </a:extLst>
          </p:cNvPr>
          <p:cNvSpPr/>
          <p:nvPr/>
        </p:nvSpPr>
        <p:spPr>
          <a:xfrm>
            <a:off x="0" y="-25166"/>
            <a:ext cx="12192000" cy="550717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D5363DC-80F5-4B53-912E-6A982A9BD927}"/>
              </a:ext>
            </a:extLst>
          </p:cNvPr>
          <p:cNvSpPr/>
          <p:nvPr/>
        </p:nvSpPr>
        <p:spPr>
          <a:xfrm>
            <a:off x="0" y="6315672"/>
            <a:ext cx="12192000" cy="550717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CBCCFDB-78DF-41A8-85C8-3058ED2F9BDD}"/>
              </a:ext>
            </a:extLst>
          </p:cNvPr>
          <p:cNvGrpSpPr/>
          <p:nvPr/>
        </p:nvGrpSpPr>
        <p:grpSpPr>
          <a:xfrm>
            <a:off x="10141402" y="6406363"/>
            <a:ext cx="1963024" cy="369332"/>
            <a:chOff x="8891441" y="6406363"/>
            <a:chExt cx="1963024" cy="369332"/>
          </a:xfrm>
        </p:grpSpPr>
        <p:pic>
          <p:nvPicPr>
            <p:cNvPr id="1026" name="Picture 2" descr="Copyright free icon">
              <a:extLst>
                <a:ext uri="{FF2B5EF4-FFF2-40B4-BE49-F238E27FC236}">
                  <a16:creationId xmlns:a16="http://schemas.microsoft.com/office/drawing/2014/main" id="{59CE6A18-1CB2-434B-98E1-4ABDC7650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1441" y="6437512"/>
              <a:ext cx="327171" cy="327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7605CF3E-C2A7-470A-941E-0C42BC191DBF}"/>
                </a:ext>
              </a:extLst>
            </p:cNvPr>
            <p:cNvSpPr txBox="1"/>
            <p:nvPr/>
          </p:nvSpPr>
          <p:spPr>
            <a:xfrm>
              <a:off x="9218612" y="6406363"/>
              <a:ext cx="163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Chris Anders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068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5A401-39A1-43D7-A9EB-4CE7C39D3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717" y="685799"/>
            <a:ext cx="8001000" cy="2971801"/>
          </a:xfrm>
        </p:spPr>
        <p:txBody>
          <a:bodyPr/>
          <a:lstStyle/>
          <a:p>
            <a:r>
              <a:rPr lang="de-DE" dirty="0"/>
              <a:t>Geschichte der Programmierung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CFB477-A34E-4579-AC80-085083C94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495" y="3843867"/>
            <a:ext cx="6400800" cy="1947333"/>
          </a:xfrm>
        </p:spPr>
        <p:txBody>
          <a:bodyPr/>
          <a:lstStyle/>
          <a:p>
            <a:r>
              <a:rPr lang="de-DE" dirty="0"/>
              <a:t>Und wie sie sich durch die Computerchipentwicklung verändert hat</a:t>
            </a:r>
          </a:p>
        </p:txBody>
      </p:sp>
    </p:spTree>
    <p:extLst>
      <p:ext uri="{BB962C8B-B14F-4D97-AF65-F5344CB8AC3E}">
        <p14:creationId xmlns:p14="http://schemas.microsoft.com/office/powerpoint/2010/main" val="205248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039F0CA3-0B6A-4C14-A5C6-6E8BEA475867}"/>
              </a:ext>
            </a:extLst>
          </p:cNvPr>
          <p:cNvSpPr/>
          <p:nvPr/>
        </p:nvSpPr>
        <p:spPr>
          <a:xfrm>
            <a:off x="0" y="-25166"/>
            <a:ext cx="12192000" cy="550717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92486A-E9CE-4616-ACE4-A2CA0CEF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54134"/>
            <a:ext cx="11270375" cy="428675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040AA-8153-4DD2-A47D-1A8ECA8D9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951" y="953692"/>
            <a:ext cx="8534400" cy="3615267"/>
          </a:xfrm>
        </p:spPr>
        <p:txBody>
          <a:bodyPr anchor="t">
            <a:normAutofit/>
          </a:bodyPr>
          <a:lstStyle/>
          <a:p>
            <a:pPr>
              <a:buFont typeface="Arial" panose="05040102010807070707" pitchFamily="18" charset="2"/>
              <a:buChar char="•"/>
            </a:pP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D5363DC-80F5-4B53-912E-6A982A9BD927}"/>
              </a:ext>
            </a:extLst>
          </p:cNvPr>
          <p:cNvSpPr/>
          <p:nvPr/>
        </p:nvSpPr>
        <p:spPr>
          <a:xfrm>
            <a:off x="0" y="6315672"/>
            <a:ext cx="12192000" cy="550717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CBCCFDB-78DF-41A8-85C8-3058ED2F9BDD}"/>
              </a:ext>
            </a:extLst>
          </p:cNvPr>
          <p:cNvGrpSpPr/>
          <p:nvPr/>
        </p:nvGrpSpPr>
        <p:grpSpPr>
          <a:xfrm>
            <a:off x="10141402" y="6406363"/>
            <a:ext cx="1963024" cy="369332"/>
            <a:chOff x="8891441" y="6406363"/>
            <a:chExt cx="1963024" cy="369332"/>
          </a:xfrm>
        </p:grpSpPr>
        <p:pic>
          <p:nvPicPr>
            <p:cNvPr id="1026" name="Picture 2" descr="Copyright free icon">
              <a:extLst>
                <a:ext uri="{FF2B5EF4-FFF2-40B4-BE49-F238E27FC236}">
                  <a16:creationId xmlns:a16="http://schemas.microsoft.com/office/drawing/2014/main" id="{59CE6A18-1CB2-434B-98E1-4ABDC7650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1441" y="6437512"/>
              <a:ext cx="327171" cy="327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7605CF3E-C2A7-470A-941E-0C42BC191DBF}"/>
                </a:ext>
              </a:extLst>
            </p:cNvPr>
            <p:cNvSpPr txBox="1"/>
            <p:nvPr/>
          </p:nvSpPr>
          <p:spPr>
            <a:xfrm>
              <a:off x="9218612" y="6406363"/>
              <a:ext cx="163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Chris Anders</a:t>
              </a:r>
            </a:p>
          </p:txBody>
        </p:sp>
      </p:grpSp>
      <p:pic>
        <p:nvPicPr>
          <p:cNvPr id="1028" name="Picture 4" descr="Content free icon">
            <a:extLst>
              <a:ext uri="{FF2B5EF4-FFF2-40B4-BE49-F238E27FC236}">
                <a16:creationId xmlns:a16="http://schemas.microsoft.com/office/drawing/2014/main" id="{5E30F900-1F02-4875-8936-AF6B32BAD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9" y="54134"/>
            <a:ext cx="427839" cy="4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91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D3E67-263C-431C-8923-3839F14F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59015"/>
            <a:ext cx="11132294" cy="2733233"/>
          </a:xfrm>
        </p:spPr>
        <p:txBody>
          <a:bodyPr/>
          <a:lstStyle/>
          <a:p>
            <a:pPr marL="0" indent="0" algn="ctr">
              <a:buNone/>
            </a:pPr>
            <a:r>
              <a:rPr lang="de-DE" sz="7200" dirty="0">
                <a:solidFill>
                  <a:schemeClr val="tx1"/>
                </a:solidFill>
              </a:rPr>
              <a:t>Fragen</a:t>
            </a:r>
            <a:endParaRPr lang="de-DE" sz="4400" dirty="0">
              <a:solidFill>
                <a:schemeClr val="tx1"/>
              </a:solidFill>
            </a:endParaRPr>
          </a:p>
        </p:txBody>
      </p:sp>
      <p:pic>
        <p:nvPicPr>
          <p:cNvPr id="4" name="Grafik 3" descr="Fragezeichen">
            <a:extLst>
              <a:ext uri="{FF2B5EF4-FFF2-40B4-BE49-F238E27FC236}">
                <a16:creationId xmlns:a16="http://schemas.microsoft.com/office/drawing/2014/main" id="{3D7EF081-6429-4AAE-BA24-E49BDFA01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2114" y="1012371"/>
            <a:ext cx="4348066" cy="434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D3E67-263C-431C-8923-3839F14F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59015"/>
            <a:ext cx="10448082" cy="2733233"/>
          </a:xfrm>
        </p:spPr>
        <p:txBody>
          <a:bodyPr/>
          <a:lstStyle/>
          <a:p>
            <a:pPr marL="0" indent="0">
              <a:buNone/>
            </a:pPr>
            <a:r>
              <a:rPr lang="de-DE" sz="4400" dirty="0">
                <a:solidFill>
                  <a:schemeClr val="tx1"/>
                </a:solidFill>
              </a:rPr>
              <a:t>Vielen Dank für 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399972400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4">
    <wetp:webextensionref xmlns:r="http://schemas.openxmlformats.org/officeDocument/2006/relationships" r:id="rId1"/>
  </wetp:taskpane>
  <wetp:taskpane dockstate="right" visibility="0" width="438" row="6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1371A73B-7EBC-4C86-9566-F757BE4563F8}">
  <we:reference id="wa104178141" version="4.3.3.0" store="de-DE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B1E3272-6F5A-4DC0-9690-D89FEA871AC8}">
  <we:reference id="wa104381063" version="1.0.0.1" store="de-DE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23</Words>
  <Application>Microsoft Office PowerPoint</Application>
  <PresentationFormat>Breitbild</PresentationFormat>
  <Paragraphs>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Segment</vt:lpstr>
      <vt:lpstr>PowerPoint-Präsentation</vt:lpstr>
      <vt:lpstr>Geschichte der Programmierung</vt:lpstr>
      <vt:lpstr>Agenda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 Anders</dc:creator>
  <cp:lastModifiedBy>Chris Anders</cp:lastModifiedBy>
  <cp:revision>336</cp:revision>
  <dcterms:created xsi:type="dcterms:W3CDTF">2019-12-13T11:15:42Z</dcterms:created>
  <dcterms:modified xsi:type="dcterms:W3CDTF">2021-03-16T14:37:05Z</dcterms:modified>
</cp:coreProperties>
</file>