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76" r:id="rId3"/>
    <p:sldId id="258" r:id="rId4"/>
    <p:sldId id="259" r:id="rId5"/>
    <p:sldId id="260" r:id="rId6"/>
    <p:sldId id="263" r:id="rId7"/>
    <p:sldId id="272" r:id="rId8"/>
    <p:sldId id="277" r:id="rId9"/>
    <p:sldId id="278" r:id="rId10"/>
    <p:sldId id="279" r:id="rId11"/>
    <p:sldId id="264" r:id="rId12"/>
    <p:sldId id="267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B6DD9"/>
    <a:srgbClr val="5F809A"/>
    <a:srgbClr val="0066CC"/>
    <a:srgbClr val="D36156"/>
    <a:srgbClr val="4B6479"/>
    <a:srgbClr val="63849E"/>
    <a:srgbClr val="6B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4AC33-8CC3-480C-B015-B38867A8CFEA}" type="datetimeFigureOut">
              <a:rPr lang="en-IN" smtClean="0"/>
              <a:pPr/>
              <a:t>24-03-2020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54F3A-8D4B-49BC-9E35-27991DA3A76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5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FB30-6F6B-4A43-B33B-2E7867EA834F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E096-4439-4057-94A0-C504F0D704FA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11FD-BC04-4949-BF5C-41366C5588D1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FAD4-8171-40C1-97D2-9D039048AD71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A93E79-7CAC-4D2D-9E53-65745F815BD1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EA41-C3A3-49AD-84E6-7A1D53235F81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E7A8-72FC-4F4B-AEFF-7756AF924D01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CB5C-4395-4950-9282-5C79742EA547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6D2D-F4E5-45D0-A835-C96E48C60563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99CB-68B4-42F9-9A6A-7CE3CF5F0270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971A-0539-4DEB-8A06-ACCD0AF4C264}" type="datetime1">
              <a:rPr lang="en-US" smtClean="0"/>
              <a:pPr/>
              <a:t>3/24/2020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DD7D3BD-A1AD-4E4F-B877-B8AF2A8BAAB3}" type="datetime1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Dwj5j4tBYg" TargetMode="External"/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www.youtube.com/watch?v=nxSdkiFcQxs" TargetMode="External"/><Relationship Id="rId4" Type="http://schemas.openxmlformats.org/officeDocument/2006/relationships/hyperlink" Target="https://www.youtube.com/watch?v=fGcMLu1GJEc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E861-CA7F-40A5-B3C7-F3CB51047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pPr algn="ctr"/>
            <a:r>
              <a:rPr lang="en-IN" sz="7000" dirty="0">
                <a:latin typeface="Cambria" panose="02040503050406030204" pitchFamily="18" charset="0"/>
              </a:rPr>
              <a:t>MEDI CONSULT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C917C-578A-4F9C-96D4-888F01680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437" y="4596503"/>
            <a:ext cx="10070592" cy="2083306"/>
          </a:xfrm>
        </p:spPr>
        <p:txBody>
          <a:bodyPr>
            <a:normAutofit fontScale="25000" lnSpcReduction="20000"/>
          </a:bodyPr>
          <a:lstStyle/>
          <a:p>
            <a:r>
              <a:rPr lang="en-US" sz="16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Software Group Project</a:t>
            </a:r>
          </a:p>
          <a:p>
            <a:endParaRPr lang="en-IN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9600" dirty="0">
                <a:latin typeface="Cambria Math" panose="02040503050406030204" pitchFamily="18" charset="0"/>
                <a:ea typeface="Cambria Math" panose="02040503050406030204" pitchFamily="18" charset="0"/>
              </a:rPr>
              <a:t>PREPARED BY</a:t>
            </a:r>
          </a:p>
          <a:p>
            <a:r>
              <a:rPr lang="en-IN" sz="96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IN" sz="9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UDRA BARAD | </a:t>
            </a:r>
            <a:r>
              <a:rPr lang="en-IN" sz="9600" dirty="0">
                <a:latin typeface="Cambria Math" panose="02040503050406030204" pitchFamily="18" charset="0"/>
                <a:ea typeface="Cambria Math" panose="02040503050406030204" pitchFamily="18" charset="0"/>
              </a:rPr>
              <a:t>18DCS007</a:t>
            </a:r>
            <a:r>
              <a:rPr lang="en-IN" sz="14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r>
              <a:rPr lang="en-IN" sz="23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	  </a:t>
            </a:r>
            <a:endParaRPr lang="en-IN" sz="2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3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endParaRPr lang="en-IN" sz="2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0B9F-FA91-42DC-9517-94578A0B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FDB6E7B-8FF8-4B05-AE20-3583BFC23A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70" y="235341"/>
            <a:ext cx="3707606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79144B05-C26B-44AF-8CEF-95837CC833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518" y="285359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37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 descr="F:\SGP\Screenshot_20191009-1241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17471" y="629728"/>
            <a:ext cx="2858040" cy="5080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 descr="F:\SGP\Screenshot_20191009-12403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397" y="621101"/>
            <a:ext cx="2824072" cy="5020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 descr="F:\SGP\Screenshot_20191009-12404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29974" y="646980"/>
            <a:ext cx="2804664" cy="4986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643D08B-2096-4CAC-B8AC-1E6AD9D77798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F46590F2-0896-4B24-B334-14B44AC7AC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F7F8-EA46-4D81-979B-71D46F2D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98" y="-118872"/>
            <a:ext cx="10058400" cy="1609344"/>
          </a:xfrm>
        </p:spPr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AFEBE-18D9-4309-A835-EC2202E4A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21" y="1618482"/>
            <a:ext cx="11469957" cy="48475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Learn a Different Application Like Android Studio from Scratch.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Changing Dependencies Of Android Studio caused Immense Difficulty.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Updating Gradle File and Version of Android Studio.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Asking Permission for Calling while Implementing SOS Module.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While implementing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Gmaps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API for nearby Hospitals.</a:t>
            </a:r>
          </a:p>
          <a:p>
            <a:pPr algn="just"/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FCEF8-0423-4E0E-BE97-8A79F74E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62C9985-CF54-465B-82D4-577CD6BD9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00233C7-CF7B-43DC-85BB-543E7769BF27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5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3581-4287-4CB8-87E0-B94E822A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31" y="0"/>
            <a:ext cx="10058400" cy="15472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LIMITATIONS &amp;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E7145-A29B-472C-A7CB-21070352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54BBEAB-34F5-41F6-9549-04092CDB2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E6B8E0EF-AD64-43E5-9F3E-5DC74C319A99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3E2B4-6E41-42DC-A9AD-F5C7F0785FC0}"/>
              </a:ext>
            </a:extLst>
          </p:cNvPr>
          <p:cNvSpPr/>
          <p:nvPr/>
        </p:nvSpPr>
        <p:spPr>
          <a:xfrm>
            <a:off x="493043" y="1081779"/>
            <a:ext cx="9848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Does not Cover up all the Diseases, as it will need ML as well as large Database.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 have just prepared a Prototype.</a:t>
            </a:r>
            <a:endParaRPr lang="en-US" sz="2400" dirty="0">
              <a:solidFill>
                <a:srgbClr val="22222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B1E3581-4287-4CB8-87E0-B94E822A94B4}"/>
              </a:ext>
            </a:extLst>
          </p:cNvPr>
          <p:cNvSpPr txBox="1">
            <a:spLocks/>
          </p:cNvSpPr>
          <p:nvPr/>
        </p:nvSpPr>
        <p:spPr>
          <a:xfrm>
            <a:off x="415855" y="2524663"/>
            <a:ext cx="10058400" cy="154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FUTURE</a:t>
            </a:r>
            <a:r>
              <a:rPr kumimoji="0" lang="en-IN" sz="4000" b="1" i="0" u="none" strike="noStrike" kern="1200" cap="none" spc="0" normalizeH="0" noProof="0" dirty="0">
                <a:ln>
                  <a:noFill/>
                </a:ln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 ENHANCEMENT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A3E2B4-6E41-42DC-A9AD-F5C7F0785FC0}"/>
              </a:ext>
            </a:extLst>
          </p:cNvPr>
          <p:cNvSpPr/>
          <p:nvPr/>
        </p:nvSpPr>
        <p:spPr>
          <a:xfrm>
            <a:off x="481541" y="3623696"/>
            <a:ext cx="9848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Obtain Information and contact details of Doctor concerned to your Disease.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Cover Up All the Diseases.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Suggest / Advice few basic Medicines for a Disease.</a:t>
            </a: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0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28F2C-EDD4-44F2-B5E3-FA1CC666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A977EE-609A-4266-A348-14A7362F4395}"/>
              </a:ext>
            </a:extLst>
          </p:cNvPr>
          <p:cNvSpPr txBox="1">
            <a:spLocks/>
          </p:cNvSpPr>
          <p:nvPr/>
        </p:nvSpPr>
        <p:spPr>
          <a:xfrm>
            <a:off x="393192" y="1609344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linkClick r:id="rId2"/>
              </a:rPr>
              <a:t>https://developer.android.com</a:t>
            </a:r>
            <a:endParaRPr lang="en-US" sz="2400" dirty="0">
              <a:hlinkClick r:id="rId3"/>
            </a:endParaRPr>
          </a:p>
          <a:p>
            <a:endParaRPr lang="en-US" sz="2400" dirty="0">
              <a:hlinkClick r:id="rId3"/>
            </a:endParaRPr>
          </a:p>
          <a:p>
            <a:r>
              <a:rPr lang="en-US" sz="2400" dirty="0">
                <a:hlinkClick r:id="rId3"/>
              </a:rPr>
              <a:t>https://www.youtube.com/watch?v=UDwj5j4tBYg</a:t>
            </a:r>
            <a:endParaRPr lang="en-US" sz="2400" dirty="0"/>
          </a:p>
          <a:p>
            <a:endParaRPr lang="en-US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hlinkClick r:id="rId4"/>
              </a:rPr>
              <a:t>https://www.youtube.com/watch?v=fGcMLu1GJEc</a:t>
            </a:r>
            <a:endParaRPr lang="en-US" sz="2400" dirty="0"/>
          </a:p>
          <a:p>
            <a:endParaRPr lang="en-US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hlinkClick r:id="rId5"/>
              </a:rPr>
              <a:t>https://www.youtube.com/watch?v=nxSdkiFcQxs</a:t>
            </a:r>
            <a:endParaRPr lang="en-IN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E0937C2-C500-4BA6-B66A-82D5BB576837}"/>
              </a:ext>
            </a:extLst>
          </p:cNvPr>
          <p:cNvSpPr txBox="1">
            <a:spLocks/>
          </p:cNvSpPr>
          <p:nvPr/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05DFD41-0EE2-4A87-AFD1-ED40A49CFD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946FDFE9-35E8-408E-A8E0-B92A96574D87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1CDE748-A2D6-4DE6-93F9-E5350C7E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0"/>
            <a:ext cx="10058400" cy="1609344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05812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3CA8-4433-446E-95A4-DA0CE943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01" y="2322310"/>
            <a:ext cx="9095084" cy="1609344"/>
          </a:xfrm>
        </p:spPr>
        <p:txBody>
          <a:bodyPr>
            <a:noAutofit/>
          </a:bodyPr>
          <a:lstStyle/>
          <a:p>
            <a:pPr algn="ctr"/>
            <a:r>
              <a:rPr lang="en-IN" sz="96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2108F-4726-4E59-B39C-A251963A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17B393D-AEDE-4CDA-9691-42D7BBCB4990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FE419AA-6C4F-4490-9834-57C6DA47E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C3A516-1FC0-4342-B595-F98305538957}"/>
              </a:ext>
            </a:extLst>
          </p:cNvPr>
          <p:cNvSpPr txBox="1"/>
          <p:nvPr/>
        </p:nvSpPr>
        <p:spPr>
          <a:xfrm>
            <a:off x="119936" y="6211123"/>
            <a:ext cx="7088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Software Group Project				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39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BE5C-966A-4C5B-825D-CD0098089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67" y="1210657"/>
            <a:ext cx="10058400" cy="405079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Objective &amp; Motivation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Hardware &amp; Software Requirements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Responsibilities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Flow Chart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Implementation Screenshots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Challenges</a:t>
            </a:r>
          </a:p>
          <a:p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Limitations &amp; Future Enhancement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References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74D97-D6C2-4533-AA6F-8B4F5792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977BF2-BAC1-4B56-AFB8-089641F383BA}"/>
              </a:ext>
            </a:extLst>
          </p:cNvPr>
          <p:cNvSpPr txBox="1">
            <a:spLocks/>
          </p:cNvSpPr>
          <p:nvPr/>
        </p:nvSpPr>
        <p:spPr>
          <a:xfrm>
            <a:off x="386267" y="-79899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AE54AFB-0B13-4C9C-A2A9-DBE1FE54F10A}"/>
              </a:ext>
            </a:extLst>
          </p:cNvPr>
          <p:cNvSpPr txBox="1">
            <a:spLocks/>
          </p:cNvSpPr>
          <p:nvPr/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7B42881-A460-4158-8498-DD78C4A11E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D849D72F-6BE0-41DB-A685-6A729C9BEAA4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Software Group Project				   		 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24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3E00-0AF9-4010-B607-3EF873AA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67" y="-79899"/>
            <a:ext cx="10058400" cy="1609344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EAAC-C5F9-4300-94BF-B67C20D0A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78" y="1851191"/>
            <a:ext cx="10655470" cy="40507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My Software Group Project is an Android Application Named as “MEDI CONSULT”</a:t>
            </a:r>
            <a:r>
              <a:rPr lang="en-US" sz="200" dirty="0">
                <a:latin typeface="Cambria Math" panose="02040503050406030204" pitchFamily="18" charset="0"/>
                <a:ea typeface="Cambria Math" panose="02040503050406030204" pitchFamily="18" charset="0"/>
              </a:rPr>
              <a:t> 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" dirty="0">
                <a:latin typeface="Cambria Math" panose="02040503050406030204" pitchFamily="18" charset="0"/>
                <a:ea typeface="Cambria Math" panose="02040503050406030204" pitchFamily="18" charset="0"/>
              </a:rPr>
              <a:t>\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274638">
              <a:lnSpc>
                <a:spcPct val="150000"/>
              </a:lnSpc>
            </a:pP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 It is a Health App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buNone/>
            </a:pPr>
            <a:endParaRPr lang="en-US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buNone/>
            </a:pPr>
            <a:endParaRPr lang="en-US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DA7D9-A869-432F-81BA-9CDD3535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88501DD-749D-46B6-833F-E1A2D080D1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30780A7-70C6-45D7-9AB2-FD49BAFA0081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Software Group Project				   		 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4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6EA1-D93E-42B7-BA04-FDF88507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45" y="0"/>
            <a:ext cx="10058400" cy="1403604"/>
          </a:xfrm>
        </p:spPr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CBE7-FD93-4579-B79C-19182677A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45" y="1108009"/>
            <a:ext cx="9677311" cy="4050792"/>
          </a:xfrm>
        </p:spPr>
        <p:txBody>
          <a:bodyPr>
            <a:normAutofit fontScale="85000" lnSpcReduction="20000"/>
          </a:bodyPr>
          <a:lstStyle/>
          <a:p>
            <a:pPr marL="216000" algn="just">
              <a:lnSpc>
                <a:spcPct val="150000"/>
              </a:lnSpc>
              <a:spcBef>
                <a:spcPts val="600"/>
              </a:spcBef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 today’s rush, it is difficult to get a Doctor’s Appointment in case of Emergency.</a:t>
            </a:r>
          </a:p>
          <a:p>
            <a:pPr marL="216000" algn="just">
              <a:lnSpc>
                <a:spcPct val="150000"/>
              </a:lnSpc>
              <a:spcBef>
                <a:spcPts val="600"/>
              </a:spcBef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16000" algn="just">
              <a:lnSpc>
                <a:spcPct val="150000"/>
              </a:lnSpc>
              <a:spcBef>
                <a:spcPts val="600"/>
              </a:spcBef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16000" algn="just">
              <a:lnSpc>
                <a:spcPct val="150000"/>
              </a:lnSpc>
              <a:spcBef>
                <a:spcPts val="600"/>
              </a:spcBef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Get List Of Diseases based on Symptoms entered by User.</a:t>
            </a:r>
          </a:p>
          <a:p>
            <a:pPr marL="216000" algn="just">
              <a:lnSpc>
                <a:spcPct val="150000"/>
              </a:lnSpc>
              <a:spcBef>
                <a:spcPts val="600"/>
              </a:spcBef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Get Locations Of Nearby Hospitals.</a:t>
            </a:r>
          </a:p>
          <a:p>
            <a:pPr marL="216000" algn="just">
              <a:lnSpc>
                <a:spcPct val="150000"/>
              </a:lnSpc>
              <a:spcBef>
                <a:spcPts val="600"/>
              </a:spcBef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Call Family / Ambulance In Case Of Any emergency</a:t>
            </a:r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DA26-0F87-44A8-AFC3-864750A7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4DBE68D-5973-4170-93D2-7A5CD1597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276FB7D0-00F6-4E96-B7DD-C5CE6F8CB60B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C815B7-5856-4FBB-9EC2-94907C96FD14}"/>
              </a:ext>
            </a:extLst>
          </p:cNvPr>
          <p:cNvSpPr txBox="1">
            <a:spLocks/>
          </p:cNvSpPr>
          <p:nvPr/>
        </p:nvSpPr>
        <p:spPr>
          <a:xfrm>
            <a:off x="395145" y="2112482"/>
            <a:ext cx="10058400" cy="1403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00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93D1-C86C-495E-8A9F-1CFA3B5E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19" y="10435"/>
            <a:ext cx="10058400" cy="1609344"/>
          </a:xfrm>
        </p:spPr>
        <p:txBody>
          <a:bodyPr/>
          <a:lstStyle/>
          <a:p>
            <a:r>
              <a:rPr lang="en-US" dirty="0"/>
              <a:t>MINIMUM CONFIGURATION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6F0DE-E4DE-40AC-97FA-8EC35AFC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AD8D2EF-5CC2-4A04-AA7C-B2632B3700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5A7472-17BC-4B1B-82C7-77AC9F1356A0}"/>
              </a:ext>
            </a:extLst>
          </p:cNvPr>
          <p:cNvSpPr/>
          <p:nvPr/>
        </p:nvSpPr>
        <p:spPr>
          <a:xfrm>
            <a:off x="439719" y="1300918"/>
            <a:ext cx="10594041" cy="5131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SOFTWARES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Android Studio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JDK 11.01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22222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HARDWARES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 GB Ram Minimum (8 GB Recommended)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 GB Disk Space Minimum (900MB for IDE &amp; 2GB for SDK &amp; Emulator )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Minimum i3 Processor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IN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115B49A6-3FCC-44CD-BC78-C39609300FE6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A33F-A67B-4AB5-8F7C-2525D38E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92" y="-128983"/>
            <a:ext cx="10058400" cy="1609344"/>
          </a:xfrm>
        </p:spPr>
        <p:txBody>
          <a:bodyPr/>
          <a:lstStyle/>
          <a:p>
            <a:r>
              <a:rPr lang="en-US" dirty="0"/>
              <a:t>RESPONSIBILITIES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B7A97-0B9E-4AE8-8D0F-9E3034DEC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2" y="1243661"/>
            <a:ext cx="10455783" cy="49823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UI Design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Data Collection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Backend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Google Maps Module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Call &amp; Mail Module </a:t>
            </a:r>
          </a:p>
          <a:p>
            <a:pPr>
              <a:lnSpc>
                <a:spcPct val="100000"/>
              </a:lnSpc>
            </a:pP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lnSpc>
                <a:spcPct val="100000"/>
              </a:lnSpc>
              <a:buNone/>
            </a:pP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lnSpc>
                <a:spcPct val="100000"/>
              </a:lnSpc>
              <a:buNone/>
            </a:pP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7B989-4846-4D9B-8DF8-BB7F41D9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AA5463F-7B98-4CD5-ADDB-8EB189D6B0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A610672E-5352-4D37-88BA-26DBFD65DAFB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8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DF3F-F410-4C77-BB50-DC0651E6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9639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FLOWCHARTS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94768-38BC-40A0-A323-18A47D1E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3" name="Picture 3">
            <a:extLst>
              <a:ext uri="{FF2B5EF4-FFF2-40B4-BE49-F238E27FC236}">
                <a16:creationId xmlns:a16="http://schemas.microsoft.com/office/drawing/2014/main" id="{98677622-E1CF-49BE-A6E6-877875DC9D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ooter Placeholder 1">
            <a:extLst>
              <a:ext uri="{FF2B5EF4-FFF2-40B4-BE49-F238E27FC236}">
                <a16:creationId xmlns:a16="http://schemas.microsoft.com/office/drawing/2014/main" id="{ED30058A-C118-4206-BD46-0C4D2EE93B1E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874B9C7C-09F6-42C3-AD19-C199A63AED75}"/>
              </a:ext>
            </a:extLst>
          </p:cNvPr>
          <p:cNvSpPr/>
          <p:nvPr/>
        </p:nvSpPr>
        <p:spPr>
          <a:xfrm>
            <a:off x="4459349" y="1758983"/>
            <a:ext cx="3274423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Medi Consult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1345A8B-26A3-4EC3-924C-9947A38C6240}"/>
              </a:ext>
            </a:extLst>
          </p:cNvPr>
          <p:cNvSpPr/>
          <p:nvPr/>
        </p:nvSpPr>
        <p:spPr>
          <a:xfrm>
            <a:off x="4492930" y="3588662"/>
            <a:ext cx="3135078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Nearby Hospitals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D1EC5300-4251-4743-9870-D896D51BF084}"/>
              </a:ext>
            </a:extLst>
          </p:cNvPr>
          <p:cNvSpPr/>
          <p:nvPr/>
        </p:nvSpPr>
        <p:spPr>
          <a:xfrm>
            <a:off x="1035563" y="3588662"/>
            <a:ext cx="3135078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Disease Checker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BBEC6E-9CCF-49C5-89D7-4C7B1621B5B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096561" y="2507129"/>
            <a:ext cx="7521" cy="637792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19A43C-3F92-464F-8149-B400275397F2}"/>
              </a:ext>
            </a:extLst>
          </p:cNvPr>
          <p:cNvCxnSpPr>
            <a:cxnSpLocks/>
          </p:cNvCxnSpPr>
          <p:nvPr/>
        </p:nvCxnSpPr>
        <p:spPr>
          <a:xfrm flipH="1">
            <a:off x="2416265" y="3144921"/>
            <a:ext cx="6954718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4152E2-A6F9-4203-A1E3-528AC6469781}"/>
              </a:ext>
            </a:extLst>
          </p:cNvPr>
          <p:cNvCxnSpPr>
            <a:cxnSpLocks/>
          </p:cNvCxnSpPr>
          <p:nvPr/>
        </p:nvCxnSpPr>
        <p:spPr>
          <a:xfrm>
            <a:off x="2390386" y="3116476"/>
            <a:ext cx="0" cy="44357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DC83A8-8657-4AED-9BC7-6BDF8BEAA0CA}"/>
              </a:ext>
            </a:extLst>
          </p:cNvPr>
          <p:cNvCxnSpPr>
            <a:cxnSpLocks/>
          </p:cNvCxnSpPr>
          <p:nvPr/>
        </p:nvCxnSpPr>
        <p:spPr>
          <a:xfrm>
            <a:off x="9370983" y="3112217"/>
            <a:ext cx="0" cy="4564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060F2-BCAC-41CF-A37A-3EECC13F4886}"/>
              </a:ext>
            </a:extLst>
          </p:cNvPr>
          <p:cNvCxnSpPr>
            <a:cxnSpLocks/>
          </p:cNvCxnSpPr>
          <p:nvPr/>
        </p:nvCxnSpPr>
        <p:spPr>
          <a:xfrm>
            <a:off x="6104082" y="3145635"/>
            <a:ext cx="0" cy="4564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3295DD1A-FF8C-4441-97FD-0F0F4AA22EAB}"/>
              </a:ext>
            </a:extLst>
          </p:cNvPr>
          <p:cNvSpPr/>
          <p:nvPr/>
        </p:nvSpPr>
        <p:spPr>
          <a:xfrm>
            <a:off x="7950297" y="3590110"/>
            <a:ext cx="2777895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SOS Call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EDF45A73-A659-438E-AE4A-02FE33C0B7BE}"/>
              </a:ext>
            </a:extLst>
          </p:cNvPr>
          <p:cNvSpPr/>
          <p:nvPr/>
        </p:nvSpPr>
        <p:spPr>
          <a:xfrm>
            <a:off x="2758546" y="4781283"/>
            <a:ext cx="3135078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SHARE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468E41F1-2307-47B5-ADE4-59B7CC2C96AC}"/>
              </a:ext>
            </a:extLst>
          </p:cNvPr>
          <p:cNvSpPr/>
          <p:nvPr/>
        </p:nvSpPr>
        <p:spPr>
          <a:xfrm>
            <a:off x="6561350" y="4768931"/>
            <a:ext cx="2748114" cy="743595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195268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A96B1-8AE7-4D03-AE2D-FAB41E16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3796EA1-D93E-42B7-BA04-FDF885077CBF}"/>
              </a:ext>
            </a:extLst>
          </p:cNvPr>
          <p:cNvSpPr>
            <a:spLocks noGrp="1"/>
          </p:cNvSpPr>
          <p:nvPr/>
        </p:nvSpPr>
        <p:spPr>
          <a:xfrm>
            <a:off x="361406" y="0"/>
            <a:ext cx="11830594" cy="1403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/>
              <a:t>IMPLEMENTATION SCREENSHOTS</a:t>
            </a:r>
            <a:endParaRPr lang="en-IN" sz="42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F66ACE3-33D8-4480-ADAD-30F8DD21E936}"/>
              </a:ext>
            </a:extLst>
          </p:cNvPr>
          <p:cNvSpPr txBox="1">
            <a:spLocks/>
          </p:cNvSpPr>
          <p:nvPr/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ACEFC52-56CF-45D6-9BF0-2903501986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E8109C6C-2FA7-49A4-A1C0-859618FD698F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50783C8-6D90-4CA8-A25A-B5D6DD85D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03" y="1232567"/>
            <a:ext cx="2617204" cy="4652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C0652D-A014-4749-B454-15175AFDD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384" y="1210021"/>
            <a:ext cx="2617203" cy="4652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F:\SGP\Screenshot_20191009-123748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09204" y="1203545"/>
            <a:ext cx="2622610" cy="4662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346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79E63-ACDC-4DC9-8052-5E45024B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408677A-35B7-44C0-AB59-65C97D3C4B2F}"/>
              </a:ext>
            </a:extLst>
          </p:cNvPr>
          <p:cNvSpPr txBox="1">
            <a:spLocks/>
          </p:cNvSpPr>
          <p:nvPr/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46590F2-0896-4B24-B334-14B44AC7AC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A643D08B-2096-4CAC-B8AC-1E6AD9D77798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Software Group Project				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50" name="Picture 2" descr="F:\SGP\Screenshot_20191009-12400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8562" y="650336"/>
            <a:ext cx="2638246" cy="4690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 descr="F:\SGP\Screenshot_20191009-12375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4619" y="619823"/>
            <a:ext cx="2674189" cy="4754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 descr="F:\SGP\Screenshot_20191009-12393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02502" y="655607"/>
            <a:ext cx="2634831" cy="4684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853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148</TotalTime>
  <Words>388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Cambria</vt:lpstr>
      <vt:lpstr>Cambria Math</vt:lpstr>
      <vt:lpstr>Georgia</vt:lpstr>
      <vt:lpstr>Trebuchet MS</vt:lpstr>
      <vt:lpstr>Wingdings</vt:lpstr>
      <vt:lpstr>Wood Type</vt:lpstr>
      <vt:lpstr>MEDI CONSULT</vt:lpstr>
      <vt:lpstr>PowerPoint Presentation</vt:lpstr>
      <vt:lpstr>INTRODUCTION</vt:lpstr>
      <vt:lpstr>MOTIVATION</vt:lpstr>
      <vt:lpstr>MINIMUM CONFIGURATION</vt:lpstr>
      <vt:lpstr>RESPONSIBILITIES</vt:lpstr>
      <vt:lpstr>FLOWCHARTS</vt:lpstr>
      <vt:lpstr>PowerPoint Presentation</vt:lpstr>
      <vt:lpstr>PowerPoint Presentation</vt:lpstr>
      <vt:lpstr>PowerPoint Presentation</vt:lpstr>
      <vt:lpstr>CHALLENGES</vt:lpstr>
      <vt:lpstr>LIMITATIONS &amp;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Jay Mandaviya</dc:creator>
  <cp:lastModifiedBy>Rudra Barad</cp:lastModifiedBy>
  <cp:revision>101</cp:revision>
  <dcterms:created xsi:type="dcterms:W3CDTF">2018-09-30T15:13:27Z</dcterms:created>
  <dcterms:modified xsi:type="dcterms:W3CDTF">2020-03-23T19:40:47Z</dcterms:modified>
</cp:coreProperties>
</file>