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9" r:id="rId5"/>
    <p:sldId id="256" r:id="rId6"/>
    <p:sldId id="262" r:id="rId7"/>
    <p:sldId id="257" r:id="rId8"/>
    <p:sldId id="267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2A7C9AB-AD2D-4F2A-8E4E-2F03898312BD}">
          <p14:sldIdLst>
            <p14:sldId id="259"/>
            <p14:sldId id="256"/>
            <p14:sldId id="262"/>
            <p14:sldId id="257"/>
          </p14:sldIdLst>
        </p14:section>
        <p14:section name="제목 없는 구역" id="{C93B933C-2D8D-4111-8D89-83ACA5D02944}">
          <p14:sldIdLst>
            <p14:sldId id="267"/>
            <p14:sldId id="266"/>
          </p14:sldIdLst>
        </p14:section>
        <p14:section name="제목 없는 구역" id="{06F8406F-E807-4D20-B0A1-6DEE2A617316}">
          <p14:sldIdLst>
            <p14:sldId id="263"/>
            <p14:sldId id="264"/>
            <p14:sldId id="265"/>
          </p14:sldIdLst>
        </p14:section>
        <p14:section name="제목 없는 구역" id="{3E12E9D1-771D-4CF1-A7D2-147174945F1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0172A"/>
    <a:srgbClr val="628B7D"/>
    <a:srgbClr val="131E22"/>
    <a:srgbClr val="669900"/>
    <a:srgbClr val="000000"/>
    <a:srgbClr val="091315"/>
    <a:srgbClr val="131726"/>
    <a:srgbClr val="0029FF"/>
    <a:srgbClr val="002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51249-75D8-F386-A666-52ECF32DD49C}" v="74" dt="2022-06-15T07:52:34.500"/>
    <p1510:client id="{3B12A891-5187-B3D1-9CC4-32E0CABA4401}" v="872" dt="2022-06-15T06:05:30.021"/>
    <p1510:client id="{4D1EDBE9-549A-DDCC-EB5B-B9BED8ACD3A4}" v="1575" dt="2022-06-15T06:55:27.194"/>
    <p1510:client id="{BC0AB343-D840-35BA-28A0-6E49F5200791}" v="202" dt="2022-06-15T06:59:02.349"/>
    <p1510:client id="{F4B1D819-FC15-4603-BED3-853B636226F9}" v="6" dt="2022-06-15T05:23:14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E55FD-89AD-47DA-9780-A0C750236DA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0A11C-08C5-4ADE-857A-D79A2C13D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3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24E1-D1E6-46CD-A797-FDE80B134A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9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334DD-4E18-45E4-803D-B649840D9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8B8CB-9533-4D12-BB47-9591EDB05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43D17-9672-47C6-BCE4-B584F1F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EE9FF-8AB5-471C-BB3F-49D93BDF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045A7-C78A-4703-BC7F-2DCB20A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7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4D2D8-6E7E-44D2-B993-7EF1A1A1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6CF5C-12FB-49B7-92BB-79DEDF76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FB6F-D071-4A00-8E00-BB93EF8B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A21D9-E41E-4BA3-B7BE-B302DB78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9281F-FAFD-4F0E-8EDF-2B5C61C1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8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0C0AFE-232E-4D45-A0BD-815388972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A109B-2F7E-4BF8-ADB1-679518B3B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47238-75CF-4F85-BC58-A3564E1F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277EB-FAC2-41B7-8567-C687DBD1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379B7-9FA2-47AF-823D-A9AB8D65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6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363B7-03CB-47A4-A15B-E3B20641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2FF01-80F3-4B8D-834F-2B26F5AD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07C2C-72D9-4D2E-A94F-055E9623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10EC-822A-4CE5-B8A8-9EFCD4E1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13812-7115-4395-8FA3-181D9E86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ABEBB-08AD-42FC-A9EB-823AF289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52A5-B930-45B4-BFCD-B9E078BB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A23C8-2DFF-455C-A282-B017F5EC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EECFD-9297-4F2C-99F2-86778631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D1F23-7742-41C5-B3B0-EA64939A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6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0E583-0CBF-4FB2-9F16-8C3260E4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92F62-E593-4426-973E-E48D371EE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00A89-7084-4D34-9732-54546E27B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0BA06-85C2-43C2-9671-D8AA6EC6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935B1-753A-44E4-B54C-2AC24666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A080D-47D9-437A-8214-F6475EB0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4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1643-EAE1-4C2C-AA30-F6BF0884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8C192-4692-486D-BA6B-959AE031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8F332-4199-431A-826A-20EDA082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D938DA-CD26-4A5D-B9CD-E0E205CFB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3CC75B-D278-492A-B834-E91D806E7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0DD656-1101-4138-A21D-1D90EE41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17A4C4-008E-4E2B-99FD-4550E94C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8DC392-5C33-41D4-890D-9CC6DB1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0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C250-AA7A-4DBB-BFE8-0B535D68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FC70F9-FCA9-4F0B-ADC6-B8F343CF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2A1D75-09FC-4ECC-A200-7F3DBF7D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CA8A9-78E5-4523-9EFB-F9DC070A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5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8A0803-0535-4F8E-B3B7-4D68FCD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72A45-03AA-4956-881B-64AABA8F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6F8E99-4E9E-44B9-A28E-C4A356E9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16C3C-46D2-4ACE-B4FC-4F017178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7F8A8-9E08-4A79-BB59-C8DCDC78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BF68E-B886-467D-83BD-75B53A68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A0076-E418-4D3F-929E-70D99475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C8C6-0EAC-4006-8C46-6432BC15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788FE-E8C7-4391-8F5E-DD571886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8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E4983-60A1-4D3C-A7AB-69A36855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35F39E-3104-4ACA-911E-B594D23F3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037672-0383-4FFE-88D6-50B77D67F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5EDDC-65A6-4A76-9DCE-A31C61BA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0EDFD-247C-4DC5-A61E-A684E917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A769-1D57-440F-98A0-67FF3BCE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3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414D3-1726-4FB4-9CD5-12FE3391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D995F-0B93-476D-9D32-7604A889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E13BD-5B3E-470F-88CF-F9C14EA8F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B785-A792-4D89-8206-E00685AB4A96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E14C0-4DF2-4C6F-BA3F-63CF7D213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F0BE5-0B4A-42D0-B002-600D1DBC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5518-0C6C-4EB6-A572-023085896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3.jpe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svg"/><Relationship Id="rId1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7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7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6D8818-0827-4071-8287-36A3D9C6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6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 interface">
            <a:extLst>
              <a:ext uri="{FF2B5EF4-FFF2-40B4-BE49-F238E27FC236}">
                <a16:creationId xmlns:a16="http://schemas.microsoft.com/office/drawing/2014/main" id="{C29DBD53-B4F3-493F-9C2E-D24E97FAD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6" t="4811" r="26536" b="58899"/>
          <a:stretch/>
        </p:blipFill>
        <p:spPr bwMode="auto">
          <a:xfrm>
            <a:off x="0" y="0"/>
            <a:ext cx="12192000" cy="498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7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-5">
            <a:extLst>
              <a:ext uri="{FF2B5EF4-FFF2-40B4-BE49-F238E27FC236}">
                <a16:creationId xmlns:a16="http://schemas.microsoft.com/office/drawing/2014/main" id="{004CBA02-D659-4B16-99E1-4DFA2FC56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516" r="400" b="57744"/>
          <a:stretch/>
        </p:blipFill>
        <p:spPr bwMode="auto">
          <a:xfrm>
            <a:off x="0" y="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-7">
            <a:extLst>
              <a:ext uri="{FF2B5EF4-FFF2-40B4-BE49-F238E27FC236}">
                <a16:creationId xmlns:a16="http://schemas.microsoft.com/office/drawing/2014/main" id="{19CAF252-3DEB-44AA-A893-81F686D9C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6" t="27925" r="27867" b="35508"/>
          <a:stretch/>
        </p:blipFill>
        <p:spPr bwMode="auto">
          <a:xfrm>
            <a:off x="8239760" y="4653279"/>
            <a:ext cx="3952240" cy="220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7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F5BD96-2610-4991-BECB-F69C2C52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9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-5">
            <a:extLst>
              <a:ext uri="{FF2B5EF4-FFF2-40B4-BE49-F238E27FC236}">
                <a16:creationId xmlns:a16="http://schemas.microsoft.com/office/drawing/2014/main" id="{004CBA02-D659-4B16-99E1-4DFA2FC56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516" r="400" b="57744"/>
          <a:stretch/>
        </p:blipFill>
        <p:spPr bwMode="auto">
          <a:xfrm>
            <a:off x="9293" y="464634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CB35873-E612-4254-9F17-ECD8DB71C023}"/>
              </a:ext>
            </a:extLst>
          </p:cNvPr>
          <p:cNvSpPr/>
          <p:nvPr/>
        </p:nvSpPr>
        <p:spPr>
          <a:xfrm>
            <a:off x="5424572" y="1699074"/>
            <a:ext cx="1361440" cy="759922"/>
          </a:xfrm>
          <a:prstGeom prst="rect">
            <a:avLst/>
          </a:prstGeom>
          <a:solidFill>
            <a:srgbClr val="091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17946D-49A5-408B-8D87-6087058EE59E}"/>
              </a:ext>
            </a:extLst>
          </p:cNvPr>
          <p:cNvGrpSpPr/>
          <p:nvPr/>
        </p:nvGrpSpPr>
        <p:grpSpPr>
          <a:xfrm>
            <a:off x="3579923" y="1327183"/>
            <a:ext cx="540000" cy="540000"/>
            <a:chOff x="6587371" y="707153"/>
            <a:chExt cx="540000" cy="54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F624A5D-9629-4151-83D2-EC82322AA89E}"/>
                </a:ext>
              </a:extLst>
            </p:cNvPr>
            <p:cNvSpPr/>
            <p:nvPr/>
          </p:nvSpPr>
          <p:spPr>
            <a:xfrm>
              <a:off x="6587371" y="707153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6C9907-EEA0-455F-80A5-CD622E137084}"/>
                </a:ext>
              </a:extLst>
            </p:cNvPr>
            <p:cNvSpPr txBox="1"/>
            <p:nvPr/>
          </p:nvSpPr>
          <p:spPr>
            <a:xfrm>
              <a:off x="6654451" y="802678"/>
              <a:ext cx="42479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School</a:t>
              </a:r>
            </a:p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Zone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0755E7A-04C6-4B12-A2B7-61A62ED847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2" b="22642"/>
          <a:stretch/>
        </p:blipFill>
        <p:spPr>
          <a:xfrm rot="10800000">
            <a:off x="7698166" y="1327183"/>
            <a:ext cx="1150077" cy="6292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8D6CA0-E474-47C8-8893-0EB376D9AE14}"/>
              </a:ext>
            </a:extLst>
          </p:cNvPr>
          <p:cNvSpPr txBox="1"/>
          <p:nvPr/>
        </p:nvSpPr>
        <p:spPr>
          <a:xfrm>
            <a:off x="5680103" y="1694752"/>
            <a:ext cx="61074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endParaRPr lang="ko-KR" altLang="en-US" sz="2000" b="1" dirty="0">
              <a:solidFill>
                <a:srgbClr val="00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D966E0-A0CE-4C25-B254-C62A2128946D}"/>
              </a:ext>
            </a:extLst>
          </p:cNvPr>
          <p:cNvSpPr/>
          <p:nvPr/>
        </p:nvSpPr>
        <p:spPr>
          <a:xfrm>
            <a:off x="1436773" y="427971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F680B8-38E2-4583-B157-DC73DB807DE9}"/>
              </a:ext>
            </a:extLst>
          </p:cNvPr>
          <p:cNvSpPr/>
          <p:nvPr/>
        </p:nvSpPr>
        <p:spPr>
          <a:xfrm>
            <a:off x="1966385" y="435591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62D97D-CACA-4C44-A192-34366609E2A5}"/>
              </a:ext>
            </a:extLst>
          </p:cNvPr>
          <p:cNvSpPr/>
          <p:nvPr/>
        </p:nvSpPr>
        <p:spPr>
          <a:xfrm>
            <a:off x="2440817" y="437877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A4AEAB-FB36-4BFA-A4AA-C97D5BCFCCF3}"/>
              </a:ext>
            </a:extLst>
          </p:cNvPr>
          <p:cNvSpPr/>
          <p:nvPr/>
        </p:nvSpPr>
        <p:spPr>
          <a:xfrm>
            <a:off x="2863282" y="451593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133076-FB55-4721-800A-DFCDBAFE8417}"/>
              </a:ext>
            </a:extLst>
          </p:cNvPr>
          <p:cNvSpPr/>
          <p:nvPr/>
        </p:nvSpPr>
        <p:spPr>
          <a:xfrm>
            <a:off x="1878909" y="2912153"/>
            <a:ext cx="675464" cy="313895"/>
          </a:xfrm>
          <a:prstGeom prst="rect">
            <a:avLst/>
          </a:prstGeom>
          <a:solidFill>
            <a:srgbClr val="13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D3611-FA62-4F18-8F99-2B6ABEB2A1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42" t="26780" r="24542" b="13109"/>
          <a:stretch/>
        </p:blipFill>
        <p:spPr>
          <a:xfrm>
            <a:off x="3407401" y="2185153"/>
            <a:ext cx="5421745" cy="246323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389A0D-C562-432D-9919-64159467B890}"/>
              </a:ext>
            </a:extLst>
          </p:cNvPr>
          <p:cNvSpPr/>
          <p:nvPr/>
        </p:nvSpPr>
        <p:spPr>
          <a:xfrm>
            <a:off x="9682174" y="2936717"/>
            <a:ext cx="675464" cy="313895"/>
          </a:xfrm>
          <a:prstGeom prst="rect">
            <a:avLst/>
          </a:prstGeom>
          <a:solidFill>
            <a:srgbClr val="13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78E65-4DC5-4AA4-B03B-126E7F1E85FC}"/>
              </a:ext>
            </a:extLst>
          </p:cNvPr>
          <p:cNvSpPr txBox="1"/>
          <p:nvPr/>
        </p:nvSpPr>
        <p:spPr>
          <a:xfrm>
            <a:off x="9192591" y="1987736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  <a:endParaRPr lang="ko-KR" altLang="en-US" b="1" dirty="0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64B18E-8F30-4CEB-8DC0-75523883AD2E}"/>
              </a:ext>
            </a:extLst>
          </p:cNvPr>
          <p:cNvSpPr txBox="1"/>
          <p:nvPr/>
        </p:nvSpPr>
        <p:spPr>
          <a:xfrm>
            <a:off x="10151389" y="1987736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10.52 m/s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8308FD-C2F3-43C7-B4E4-40354D8E14E9}"/>
              </a:ext>
            </a:extLst>
          </p:cNvPr>
          <p:cNvSpPr txBox="1"/>
          <p:nvPr/>
        </p:nvSpPr>
        <p:spPr>
          <a:xfrm>
            <a:off x="9192591" y="236013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</a:t>
            </a:r>
            <a:endParaRPr lang="ko-KR" altLang="en-US" b="1" dirty="0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A25337-8BD1-46E8-8C42-4B52729A261A}"/>
              </a:ext>
            </a:extLst>
          </p:cNvPr>
          <p:cNvSpPr txBox="1"/>
          <p:nvPr/>
        </p:nvSpPr>
        <p:spPr>
          <a:xfrm>
            <a:off x="10151389" y="2360139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1.52 m/s</a:t>
            </a:r>
            <a:r>
              <a:rPr lang="en-US" altLang="ko-KR" baseline="30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481BD9-2D3A-4A15-87D9-7CB6DA5A25AF}"/>
              </a:ext>
            </a:extLst>
          </p:cNvPr>
          <p:cNvSpPr txBox="1"/>
          <p:nvPr/>
        </p:nvSpPr>
        <p:spPr>
          <a:xfrm>
            <a:off x="9192591" y="2786824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Steering</a:t>
            </a:r>
            <a:endParaRPr lang="ko-KR" altLang="en-US" b="1" dirty="0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160406-3A25-4441-8222-4562E1266C68}"/>
              </a:ext>
            </a:extLst>
          </p:cNvPr>
          <p:cNvSpPr txBox="1"/>
          <p:nvPr/>
        </p:nvSpPr>
        <p:spPr>
          <a:xfrm>
            <a:off x="10151389" y="27868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deg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FC9787-79EC-4E27-841F-C2836D3D5509}"/>
              </a:ext>
            </a:extLst>
          </p:cNvPr>
          <p:cNvSpPr txBox="1"/>
          <p:nvPr/>
        </p:nvSpPr>
        <p:spPr>
          <a:xfrm>
            <a:off x="9192591" y="32106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lang="ko-KR" altLang="en-US" b="1" dirty="0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772113-55B4-41F9-B02C-FAD67BE6E337}"/>
              </a:ext>
            </a:extLst>
          </p:cNvPr>
          <p:cNvSpPr txBox="1"/>
          <p:nvPr/>
        </p:nvSpPr>
        <p:spPr>
          <a:xfrm>
            <a:off x="10151389" y="3210651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Prepare LC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06BEFDE8-07EF-474E-AE7C-60803234A557}"/>
              </a:ext>
            </a:extLst>
          </p:cNvPr>
          <p:cNvSpPr/>
          <p:nvPr/>
        </p:nvSpPr>
        <p:spPr>
          <a:xfrm>
            <a:off x="11389012" y="2695442"/>
            <a:ext cx="87488" cy="144924"/>
          </a:xfrm>
          <a:prstGeom prst="chevron">
            <a:avLst>
              <a:gd name="adj" fmla="val 5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1FACA575-5880-4338-B86D-89E0A795810E}"/>
              </a:ext>
            </a:extLst>
          </p:cNvPr>
          <p:cNvSpPr/>
          <p:nvPr/>
        </p:nvSpPr>
        <p:spPr>
          <a:xfrm rot="10800000">
            <a:off x="8982433" y="2695442"/>
            <a:ext cx="87488" cy="144924"/>
          </a:xfrm>
          <a:prstGeom prst="chevron">
            <a:avLst>
              <a:gd name="adj" fmla="val 5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4D91CB-EE41-4613-AC43-D3583544DDEC}"/>
              </a:ext>
            </a:extLst>
          </p:cNvPr>
          <p:cNvSpPr/>
          <p:nvPr/>
        </p:nvSpPr>
        <p:spPr>
          <a:xfrm>
            <a:off x="3961312" y="4131460"/>
            <a:ext cx="340403" cy="374314"/>
          </a:xfrm>
          <a:prstGeom prst="rect">
            <a:avLst/>
          </a:prstGeom>
          <a:solidFill>
            <a:srgbClr val="10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675026-1C87-4BCA-8611-58FCB72E9D8C}"/>
              </a:ext>
            </a:extLst>
          </p:cNvPr>
          <p:cNvSpPr/>
          <p:nvPr/>
        </p:nvSpPr>
        <p:spPr>
          <a:xfrm>
            <a:off x="7693872" y="4131460"/>
            <a:ext cx="418021" cy="374314"/>
          </a:xfrm>
          <a:prstGeom prst="rect">
            <a:avLst/>
          </a:prstGeom>
          <a:solidFill>
            <a:srgbClr val="10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31F6C3-F94D-4B46-87B8-28EB2B8CFB4C}"/>
              </a:ext>
            </a:extLst>
          </p:cNvPr>
          <p:cNvSpPr/>
          <p:nvPr/>
        </p:nvSpPr>
        <p:spPr>
          <a:xfrm>
            <a:off x="9237071" y="437877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A08B46-405A-4DC6-B708-8D83804BB08C}"/>
              </a:ext>
            </a:extLst>
          </p:cNvPr>
          <p:cNvSpPr/>
          <p:nvPr/>
        </p:nvSpPr>
        <p:spPr>
          <a:xfrm>
            <a:off x="9756794" y="4333542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D92CC3-3D46-4A4C-9D06-D6A126DB04F5}"/>
              </a:ext>
            </a:extLst>
          </p:cNvPr>
          <p:cNvSpPr/>
          <p:nvPr/>
        </p:nvSpPr>
        <p:spPr>
          <a:xfrm>
            <a:off x="10201022" y="424465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198AD4-82EC-40C4-B595-C879EDEA527F}"/>
              </a:ext>
            </a:extLst>
          </p:cNvPr>
          <p:cNvSpPr/>
          <p:nvPr/>
        </p:nvSpPr>
        <p:spPr>
          <a:xfrm>
            <a:off x="8755877" y="4474523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카메라">
            <a:extLst>
              <a:ext uri="{FF2B5EF4-FFF2-40B4-BE49-F238E27FC236}">
                <a16:creationId xmlns:a16="http://schemas.microsoft.com/office/drawing/2014/main" id="{06D94666-74B8-43D0-854E-F527B468B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095" y="4442123"/>
            <a:ext cx="426575" cy="426575"/>
          </a:xfrm>
          <a:prstGeom prst="rect">
            <a:avLst/>
          </a:prstGeom>
        </p:spPr>
      </p:pic>
      <p:pic>
        <p:nvPicPr>
          <p:cNvPr id="21" name="그래픽 20" descr="웹 캠">
            <a:extLst>
              <a:ext uri="{FF2B5EF4-FFF2-40B4-BE49-F238E27FC236}">
                <a16:creationId xmlns:a16="http://schemas.microsoft.com/office/drawing/2014/main" id="{BA25561D-FED1-49FF-9C0F-C5140F2AED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304" y="4370085"/>
            <a:ext cx="426575" cy="426575"/>
          </a:xfrm>
          <a:prstGeom prst="rect">
            <a:avLst/>
          </a:prstGeom>
        </p:spPr>
      </p:pic>
      <p:pic>
        <p:nvPicPr>
          <p:cNvPr id="22" name="그래픽 21" descr="지도 나침반">
            <a:extLst>
              <a:ext uri="{FF2B5EF4-FFF2-40B4-BE49-F238E27FC236}">
                <a16:creationId xmlns:a16="http://schemas.microsoft.com/office/drawing/2014/main" id="{3A027D31-85AD-453B-B4C4-DFD9A937F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9287" y="4261235"/>
            <a:ext cx="426575" cy="426575"/>
          </a:xfrm>
          <a:prstGeom prst="rect">
            <a:avLst/>
          </a:prstGeom>
        </p:spPr>
      </p:pic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43928FB3-241C-4B97-BB51-E060937845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11129" y="4288310"/>
            <a:ext cx="426575" cy="426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5EDE7C-0290-59CD-54A8-1B618772C555}"/>
              </a:ext>
            </a:extLst>
          </p:cNvPr>
          <p:cNvSpPr/>
          <p:nvPr/>
        </p:nvSpPr>
        <p:spPr>
          <a:xfrm>
            <a:off x="9464081" y="588848"/>
            <a:ext cx="2340204" cy="419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5E96-A7DA-068A-2F54-F6B24E9F71F7}"/>
              </a:ext>
            </a:extLst>
          </p:cNvPr>
          <p:cNvSpPr txBox="1"/>
          <p:nvPr/>
        </p:nvSpPr>
        <p:spPr>
          <a:xfrm>
            <a:off x="4427346" y="3528205"/>
            <a:ext cx="902811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ko-KR" altLang="en-US" dirty="0"/>
              <a:t>차선변경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E7709D-6736-61DD-D7D8-D1E64CF191D3}"/>
              </a:ext>
            </a:extLst>
          </p:cNvPr>
          <p:cNvSpPr txBox="1"/>
          <p:nvPr/>
        </p:nvSpPr>
        <p:spPr>
          <a:xfrm>
            <a:off x="9941514" y="624920"/>
            <a:ext cx="2034531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ko-KR" altLang="en-US" dirty="0"/>
              <a:t>시청각 경고에 따라 </a:t>
            </a:r>
            <a:br>
              <a:rPr lang="en-US" altLang="ko-KR" dirty="0"/>
            </a:br>
            <a:r>
              <a:rPr lang="ko-KR" altLang="en-US" dirty="0"/>
              <a:t>배경색 변경</a:t>
            </a:r>
            <a:r>
              <a:rPr lang="en-US" altLang="ko-KR" dirty="0"/>
              <a:t>, </a:t>
            </a:r>
            <a:r>
              <a:rPr lang="ko-KR" altLang="en-US" dirty="0"/>
              <a:t>소리 재생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B51DDF-A5C8-0A49-2C37-FC26ED6DFD17}"/>
              </a:ext>
            </a:extLst>
          </p:cNvPr>
          <p:cNvSpPr txBox="1"/>
          <p:nvPr/>
        </p:nvSpPr>
        <p:spPr>
          <a:xfrm>
            <a:off x="152712" y="647474"/>
            <a:ext cx="965329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ko-KR" altLang="en-US" dirty="0"/>
              <a:t>회사 로고</a:t>
            </a:r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60FCBD7D-5BDF-13D0-BBCC-C42F5F8C7020}"/>
              </a:ext>
            </a:extLst>
          </p:cNvPr>
          <p:cNvSpPr txBox="1"/>
          <p:nvPr/>
        </p:nvSpPr>
        <p:spPr>
          <a:xfrm>
            <a:off x="4086955" y="4076817"/>
            <a:ext cx="1324402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ko-KR" altLang="en-US" dirty="0"/>
              <a:t>자기차량 표시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Map</a:t>
            </a:r>
            <a:r>
              <a:rPr lang="ko-KR" altLang="en-US" dirty="0"/>
              <a:t> 좌표계)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4CBCED-C5C7-4B2D-9BFC-BB0BB0C303F6}"/>
              </a:ext>
            </a:extLst>
          </p:cNvPr>
          <p:cNvSpPr txBox="1"/>
          <p:nvPr/>
        </p:nvSpPr>
        <p:spPr>
          <a:xfrm>
            <a:off x="2498733" y="3448074"/>
            <a:ext cx="35426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BRAKE</a:t>
            </a:r>
            <a:endParaRPr lang="ko-KR" altLang="en-US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E794E5D-E667-4E84-9D1B-833BD38FAEE3}"/>
              </a:ext>
            </a:extLst>
          </p:cNvPr>
          <p:cNvGrpSpPr/>
          <p:nvPr/>
        </p:nvGrpSpPr>
        <p:grpSpPr>
          <a:xfrm>
            <a:off x="2665596" y="1899091"/>
            <a:ext cx="283202" cy="283200"/>
            <a:chOff x="5776753" y="707153"/>
            <a:chExt cx="540003" cy="54000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1841A0C-1BE8-4C3E-8E93-5C39F2CCCF6D}"/>
                </a:ext>
              </a:extLst>
            </p:cNvPr>
            <p:cNvSpPr/>
            <p:nvPr/>
          </p:nvSpPr>
          <p:spPr>
            <a:xfrm>
              <a:off x="5776753" y="707153"/>
              <a:ext cx="540000" cy="540000"/>
            </a:xfrm>
            <a:prstGeom prst="ellipse">
              <a:avLst/>
            </a:prstGeom>
            <a:noFill/>
            <a:ln w="38100">
              <a:solidFill>
                <a:srgbClr val="E3FE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32A8AA5-B67E-4975-B926-EB4CE2830AE2}"/>
                </a:ext>
              </a:extLst>
            </p:cNvPr>
            <p:cNvCxnSpPr>
              <a:stCxn id="103" idx="2"/>
              <a:endCxn id="103" idx="6"/>
            </p:cNvCxnSpPr>
            <p:nvPr/>
          </p:nvCxnSpPr>
          <p:spPr>
            <a:xfrm>
              <a:off x="5776756" y="977153"/>
              <a:ext cx="540000" cy="0"/>
            </a:xfrm>
            <a:prstGeom prst="line">
              <a:avLst/>
            </a:prstGeom>
            <a:ln w="38100">
              <a:solidFill>
                <a:srgbClr val="E3FE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37EAC16-DFA3-48DD-BF23-545D01167A65}"/>
                </a:ext>
              </a:extLst>
            </p:cNvPr>
            <p:cNvCxnSpPr>
              <a:cxnSpLocks/>
              <a:stCxn id="103" idx="4"/>
            </p:cNvCxnSpPr>
            <p:nvPr/>
          </p:nvCxnSpPr>
          <p:spPr>
            <a:xfrm flipV="1">
              <a:off x="6046758" y="977152"/>
              <a:ext cx="0" cy="270001"/>
            </a:xfrm>
            <a:prstGeom prst="line">
              <a:avLst/>
            </a:prstGeom>
            <a:ln w="38100">
              <a:solidFill>
                <a:srgbClr val="E3FE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8F7B240-8F0B-4751-9098-6D32FC5F8F7F}"/>
                </a:ext>
              </a:extLst>
            </p:cNvPr>
            <p:cNvSpPr/>
            <p:nvPr/>
          </p:nvSpPr>
          <p:spPr>
            <a:xfrm>
              <a:off x="5896298" y="919777"/>
              <a:ext cx="313764" cy="161357"/>
            </a:xfrm>
            <a:prstGeom prst="rect">
              <a:avLst/>
            </a:prstGeom>
            <a:solidFill>
              <a:srgbClr val="E3F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7" name="Picture 2" descr="Car interface">
            <a:extLst>
              <a:ext uri="{FF2B5EF4-FFF2-40B4-BE49-F238E27FC236}">
                <a16:creationId xmlns:a16="http://schemas.microsoft.com/office/drawing/2014/main" id="{3A7CB419-B7DB-46A2-913F-457BF71D4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6" t="14654" r="49636" b="80312"/>
          <a:stretch/>
        </p:blipFill>
        <p:spPr bwMode="auto">
          <a:xfrm>
            <a:off x="1966385" y="2344180"/>
            <a:ext cx="903730" cy="69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Car interface">
            <a:extLst>
              <a:ext uri="{FF2B5EF4-FFF2-40B4-BE49-F238E27FC236}">
                <a16:creationId xmlns:a16="http://schemas.microsoft.com/office/drawing/2014/main" id="{442531A5-E04E-4E57-AE8B-498F7C52E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9" t="15309" r="56927" b="81265"/>
          <a:stretch/>
        </p:blipFill>
        <p:spPr bwMode="auto">
          <a:xfrm>
            <a:off x="1753627" y="1794550"/>
            <a:ext cx="831725" cy="47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TextBox 7184">
            <a:extLst>
              <a:ext uri="{FF2B5EF4-FFF2-40B4-BE49-F238E27FC236}">
                <a16:creationId xmlns:a16="http://schemas.microsoft.com/office/drawing/2014/main" id="{E58830E9-FC48-4C09-9235-32B6439499C0}"/>
              </a:ext>
            </a:extLst>
          </p:cNvPr>
          <p:cNvSpPr txBox="1"/>
          <p:nvPr/>
        </p:nvSpPr>
        <p:spPr>
          <a:xfrm>
            <a:off x="1573801" y="4307067"/>
            <a:ext cx="1672061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00FF00"/>
                </a:solidFill>
              </a:rPr>
              <a:t>PER  LOC  PLN  CTR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00FF00"/>
                </a:solidFill>
              </a:rPr>
              <a:t>MAP SEN  SYS  VEH</a:t>
            </a:r>
          </a:p>
        </p:txBody>
      </p:sp>
      <p:grpSp>
        <p:nvGrpSpPr>
          <p:cNvPr id="7168" name="그룹 7167">
            <a:extLst>
              <a:ext uri="{FF2B5EF4-FFF2-40B4-BE49-F238E27FC236}">
                <a16:creationId xmlns:a16="http://schemas.microsoft.com/office/drawing/2014/main" id="{A9F561AD-3240-4E9E-B897-350E8E02EF9E}"/>
              </a:ext>
            </a:extLst>
          </p:cNvPr>
          <p:cNvGrpSpPr/>
          <p:nvPr/>
        </p:nvGrpSpPr>
        <p:grpSpPr>
          <a:xfrm>
            <a:off x="39885" y="644137"/>
            <a:ext cx="11070217" cy="4751700"/>
            <a:chOff x="30592" y="238769"/>
            <a:chExt cx="11070217" cy="47517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2DE5B6-9FA5-4F3F-8A6C-8DD7122E8FB0}"/>
                </a:ext>
              </a:extLst>
            </p:cNvPr>
            <p:cNvSpPr txBox="1"/>
            <p:nvPr/>
          </p:nvSpPr>
          <p:spPr>
            <a:xfrm>
              <a:off x="7674988" y="1469104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/>
                <a:t>신호등 상태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6B6EA2-7482-434A-AA41-540338721979}"/>
                </a:ext>
              </a:extLst>
            </p:cNvPr>
            <p:cNvSpPr txBox="1"/>
            <p:nvPr/>
          </p:nvSpPr>
          <p:spPr>
            <a:xfrm>
              <a:off x="3489293" y="1491068"/>
              <a:ext cx="72327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 err="1"/>
                <a:t>스쿨존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FCB558-0492-4EDB-8160-10AD89C91FC7}"/>
                </a:ext>
              </a:extLst>
            </p:cNvPr>
            <p:cNvSpPr txBox="1"/>
            <p:nvPr/>
          </p:nvSpPr>
          <p:spPr>
            <a:xfrm>
              <a:off x="3327093" y="238769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현재 시간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299A60-4367-4F06-9E2A-0DB90469193B}"/>
                </a:ext>
              </a:extLst>
            </p:cNvPr>
            <p:cNvSpPr txBox="1"/>
            <p:nvPr/>
          </p:nvSpPr>
          <p:spPr>
            <a:xfrm>
              <a:off x="7673542" y="238769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/>
                <a:t>외부 온도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1033B18-6ED5-4566-B34A-C926FBA0AB35}"/>
                </a:ext>
              </a:extLst>
            </p:cNvPr>
            <p:cNvSpPr txBox="1"/>
            <p:nvPr/>
          </p:nvSpPr>
          <p:spPr>
            <a:xfrm>
              <a:off x="7103360" y="2437588"/>
              <a:ext cx="12971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 err="1"/>
                <a:t>대항차</a:t>
              </a:r>
              <a:r>
                <a:rPr lang="ko-KR" altLang="en-US" dirty="0"/>
                <a:t> 표시</a:t>
              </a:r>
            </a:p>
            <a:p>
              <a:r>
                <a:rPr lang="ko-KR" altLang="en-US" dirty="0"/>
                <a:t>(</a:t>
              </a:r>
              <a:r>
                <a:rPr lang="ko-KR" altLang="en-US" dirty="0" err="1"/>
                <a:t>Map</a:t>
              </a:r>
              <a:r>
                <a:rPr lang="ko-KR" altLang="en-US" dirty="0"/>
                <a:t> 좌표계)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917CC0-E474-41B6-BA8A-A21B8790B2D5}"/>
                </a:ext>
              </a:extLst>
            </p:cNvPr>
            <p:cNvSpPr txBox="1"/>
            <p:nvPr/>
          </p:nvSpPr>
          <p:spPr>
            <a:xfrm>
              <a:off x="2897703" y="2314035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/>
                <a:t>현재 </a:t>
              </a:r>
              <a:r>
                <a:rPr lang="ko-KR" altLang="en-US" dirty="0" err="1"/>
                <a:t>차속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DE38400-F15C-49C3-991A-4671F1E590D5}"/>
                </a:ext>
              </a:extLst>
            </p:cNvPr>
            <p:cNvSpPr txBox="1"/>
            <p:nvPr/>
          </p:nvSpPr>
          <p:spPr>
            <a:xfrm>
              <a:off x="345221" y="975807"/>
              <a:ext cx="1154483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 err="1"/>
                <a:t>차속</a:t>
              </a:r>
              <a:r>
                <a:rPr lang="ko-KR" altLang="en-US" dirty="0"/>
                <a:t> </a:t>
              </a:r>
              <a:r>
                <a:rPr lang="en-US" altLang="ko-KR" dirty="0"/>
                <a:t>Gauge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28B0DDA-8B33-4F9B-8BC4-6736B889E42A}"/>
                </a:ext>
              </a:extLst>
            </p:cNvPr>
            <p:cNvSpPr txBox="1"/>
            <p:nvPr/>
          </p:nvSpPr>
          <p:spPr>
            <a:xfrm>
              <a:off x="1747357" y="4471027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/>
                <a:t>시스템 상태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AEEA35-05EF-4563-960F-7E0C3D3AD6E6}"/>
                </a:ext>
              </a:extLst>
            </p:cNvPr>
            <p:cNvSpPr txBox="1"/>
            <p:nvPr/>
          </p:nvSpPr>
          <p:spPr>
            <a:xfrm>
              <a:off x="30592" y="4183452"/>
              <a:ext cx="1324402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 err="1"/>
                <a:t>턴시그널</a:t>
              </a:r>
              <a:r>
                <a:rPr lang="ko-KR" altLang="en-US" dirty="0"/>
                <a:t> 상태</a:t>
              </a:r>
              <a:br>
                <a:rPr lang="ko-KR" altLang="en-US" dirty="0"/>
              </a:br>
              <a:r>
                <a:rPr lang="ko-KR" altLang="en-US" dirty="0"/>
                <a:t>(제어 </a:t>
              </a:r>
              <a:r>
                <a:rPr lang="ko-KR" altLang="en-US" dirty="0" err="1"/>
                <a:t>입력값</a:t>
              </a:r>
              <a:r>
                <a:rPr lang="ko-KR" altLang="en-US" dirty="0"/>
                <a:t>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260CBDC-81EF-48CC-A35D-98F12A3E88A1}"/>
                </a:ext>
              </a:extLst>
            </p:cNvPr>
            <p:cNvSpPr txBox="1"/>
            <p:nvPr/>
          </p:nvSpPr>
          <p:spPr>
            <a:xfrm>
              <a:off x="9406114" y="4467249"/>
              <a:ext cx="1694695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/>
                <a:t>센서 이상 유무</a:t>
              </a:r>
            </a:p>
            <a:p>
              <a:r>
                <a:rPr lang="ko-KR" altLang="en-US" dirty="0"/>
                <a:t>(데이터 파싱 필요)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A3951A-7B55-4062-93A0-4921E601F197}"/>
                </a:ext>
              </a:extLst>
            </p:cNvPr>
            <p:cNvSpPr txBox="1"/>
            <p:nvPr/>
          </p:nvSpPr>
          <p:spPr>
            <a:xfrm>
              <a:off x="4604975" y="724041"/>
              <a:ext cx="2742417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/>
                <a:t>자율주행 상태 표시</a:t>
              </a:r>
              <a:endParaRPr lang="en-US" altLang="ko-KR" dirty="0"/>
            </a:p>
            <a:p>
              <a:r>
                <a:rPr lang="en-US" altLang="ko-KR" dirty="0">
                  <a:solidFill>
                    <a:schemeClr val="bg1"/>
                  </a:solidFill>
                </a:rPr>
                <a:t>READY</a:t>
              </a:r>
              <a:r>
                <a:rPr lang="en-US" altLang="ko-KR" dirty="0"/>
                <a:t> / </a:t>
              </a:r>
              <a:r>
                <a:rPr lang="en-US" altLang="ko-KR" dirty="0">
                  <a:solidFill>
                    <a:srgbClr val="00FF00"/>
                  </a:solidFill>
                </a:rPr>
                <a:t>AUTO</a:t>
              </a:r>
              <a:r>
                <a:rPr lang="en-US" altLang="ko-KR" dirty="0"/>
                <a:t> / </a:t>
              </a:r>
              <a:r>
                <a:rPr lang="en-US" altLang="ko-KR" dirty="0">
                  <a:solidFill>
                    <a:srgbClr val="FFFF00"/>
                  </a:solidFill>
                </a:rPr>
                <a:t>EMERGENCY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396653-8589-444D-84D5-986D70A6D832}"/>
                </a:ext>
              </a:extLst>
            </p:cNvPr>
            <p:cNvSpPr txBox="1"/>
            <p:nvPr/>
          </p:nvSpPr>
          <p:spPr>
            <a:xfrm>
              <a:off x="6708228" y="3465549"/>
              <a:ext cx="1273105" cy="7386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 err="1"/>
                <a:t>브레이크등</a:t>
              </a:r>
              <a:r>
                <a:rPr lang="en-US" altLang="ko-KR" dirty="0"/>
                <a:t>, </a:t>
              </a:r>
            </a:p>
            <a:p>
              <a:r>
                <a:rPr lang="ko-KR" altLang="en-US" dirty="0" err="1"/>
                <a:t>턴시그널등</a:t>
              </a:r>
              <a:endParaRPr lang="ko-KR" altLang="en-US" dirty="0"/>
            </a:p>
            <a:p>
              <a:r>
                <a:rPr lang="ko-KR" altLang="en-US" dirty="0"/>
                <a:t>(제어 </a:t>
              </a:r>
              <a:r>
                <a:rPr lang="ko-KR" altLang="en-US" dirty="0" err="1"/>
                <a:t>입력값</a:t>
              </a:r>
              <a:r>
                <a:rPr lang="ko-KR" altLang="en-US" dirty="0"/>
                <a:t>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0874599-8329-44BB-8498-8770CB69ABC2}"/>
                </a:ext>
              </a:extLst>
            </p:cNvPr>
            <p:cNvSpPr txBox="1"/>
            <p:nvPr/>
          </p:nvSpPr>
          <p:spPr>
            <a:xfrm>
              <a:off x="9476442" y="3161735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/>
                <a:t>제어 </a:t>
              </a:r>
              <a:r>
                <a:rPr lang="ko-KR" altLang="en-US" dirty="0" err="1"/>
                <a:t>목표값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9DCE86-5367-45D0-AD9F-874B18E9C68F}"/>
                </a:ext>
              </a:extLst>
            </p:cNvPr>
            <p:cNvSpPr txBox="1"/>
            <p:nvPr/>
          </p:nvSpPr>
          <p:spPr>
            <a:xfrm>
              <a:off x="1421940" y="3425453"/>
              <a:ext cx="193514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/>
                <a:t>브레이크 페달 </a:t>
              </a:r>
              <a:r>
                <a:rPr lang="en-US" altLang="ko-KR" dirty="0"/>
                <a:t>Gauge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01F450-FCFC-4EAF-A86A-9F606F4F833A}"/>
                </a:ext>
              </a:extLst>
            </p:cNvPr>
            <p:cNvSpPr txBox="1"/>
            <p:nvPr/>
          </p:nvSpPr>
          <p:spPr>
            <a:xfrm>
              <a:off x="1704841" y="976030"/>
              <a:ext cx="156645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ko-KR" altLang="en-US" dirty="0"/>
                <a:t>설정 </a:t>
              </a:r>
              <a:r>
                <a:rPr lang="ko-KR" altLang="en-US" dirty="0" err="1"/>
                <a:t>차속</a:t>
              </a:r>
              <a:endParaRPr lang="en-US" altLang="ko-KR" dirty="0"/>
            </a:p>
            <a:p>
              <a:r>
                <a:rPr lang="en-US" altLang="ko-KR" sz="1000" dirty="0"/>
                <a:t>(</a:t>
              </a:r>
              <a:r>
                <a:rPr lang="ko-KR" altLang="en-US" sz="1000" dirty="0"/>
                <a:t>모드에 따라 색상 변화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4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7171">
            <a:extLst>
              <a:ext uri="{FF2B5EF4-FFF2-40B4-BE49-F238E27FC236}">
                <a16:creationId xmlns:a16="http://schemas.microsoft.com/office/drawing/2014/main" id="{657258FE-0BFB-D8F0-84BF-4A99CDD16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53617"/>
              </p:ext>
            </p:extLst>
          </p:nvPr>
        </p:nvGraphicFramePr>
        <p:xfrm>
          <a:off x="199606" y="136937"/>
          <a:ext cx="11816037" cy="633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348">
                  <a:extLst>
                    <a:ext uri="{9D8B030D-6E8A-4147-A177-3AD203B41FA5}">
                      <a16:colId xmlns:a16="http://schemas.microsoft.com/office/drawing/2014/main" val="3603664960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593947039"/>
                    </a:ext>
                  </a:extLst>
                </a:gridCol>
                <a:gridCol w="3761677">
                  <a:extLst>
                    <a:ext uri="{9D8B030D-6E8A-4147-A177-3AD203B41FA5}">
                      <a16:colId xmlns:a16="http://schemas.microsoft.com/office/drawing/2014/main" val="1696898069"/>
                    </a:ext>
                  </a:extLst>
                </a:gridCol>
                <a:gridCol w="1123879">
                  <a:extLst>
                    <a:ext uri="{9D8B030D-6E8A-4147-A177-3AD203B41FA5}">
                      <a16:colId xmlns:a16="http://schemas.microsoft.com/office/drawing/2014/main" val="4053315202"/>
                    </a:ext>
                  </a:extLst>
                </a:gridCol>
              </a:tblGrid>
              <a:tr h="367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토픽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토픽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57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autoware_vehicle_msgs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::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RawVehicleCommand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/>
                        <a:t>/vehicle/</a:t>
                      </a:r>
                      <a:r>
                        <a:rPr lang="en-US" altLang="ko-KR" sz="1200" b="0" i="0" u="none" strike="noStrike" noProof="0" err="1"/>
                        <a:t>raw_vehicle_cmd</a:t>
                      </a:r>
                      <a:endParaRPr lang="ko-KR" altLang="en-US" sz="12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제어 입력 값 (악셀 페달, 브레이크 페달)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최대, 최소 값 차량마다 다름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9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err="1"/>
                        <a:t>autoware_vehicle_msgs</a:t>
                      </a:r>
                      <a:r>
                        <a:rPr lang="ko-KR" sz="1200" b="0" i="0" u="none" strike="noStrike" noProof="0"/>
                        <a:t>::</a:t>
                      </a:r>
                      <a:r>
                        <a:rPr lang="en-US" altLang="ko-KR" sz="1200" b="0" i="0" u="none" strike="noStrike" noProof="0" err="1"/>
                        <a:t>VehicleCommand</a:t>
                      </a:r>
                      <a:endParaRPr lang="ko-KR" alt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/>
                        <a:t>/</a:t>
                      </a:r>
                      <a:r>
                        <a:rPr lang="en-US" altLang="ko-KR" sz="1200" b="0" i="0" u="none" strike="noStrike" noProof="0"/>
                        <a:t>control/</a:t>
                      </a:r>
                      <a:r>
                        <a:rPr lang="ko-KR" sz="1200" b="0" i="0" u="none" strike="noStrike" noProof="0" err="1"/>
                        <a:t>vehicle</a:t>
                      </a:r>
                      <a:r>
                        <a:rPr lang="en-US" altLang="ko-KR" sz="1200" b="0" i="0" u="none" strike="noStrike" noProof="0"/>
                        <a:t>_</a:t>
                      </a:r>
                      <a:r>
                        <a:rPr lang="en-US" altLang="ko-KR" sz="1200" b="0" i="0" u="none" strike="noStrike" noProof="0" err="1"/>
                        <a:t>cmd</a:t>
                      </a:r>
                      <a:endParaRPr lang="ko-KR" alt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제어 목표 값 (속도[</a:t>
                      </a:r>
                      <a:r>
                        <a:rPr lang="ko-KR" altLang="en-US" sz="1200" err="1"/>
                        <a:t>m</a:t>
                      </a:r>
                      <a:r>
                        <a:rPr lang="ko-KR" altLang="en-US" sz="1200"/>
                        <a:t>/</a:t>
                      </a:r>
                      <a:r>
                        <a:rPr lang="ko-KR" altLang="en-US" sz="1200" err="1"/>
                        <a:t>s</a:t>
                      </a:r>
                      <a:r>
                        <a:rPr lang="ko-KR" altLang="en-US" sz="1200"/>
                        <a:t>], 가속도[</a:t>
                      </a:r>
                      <a:r>
                        <a:rPr lang="ko-KR" altLang="en-US" sz="1200" err="1"/>
                        <a:t>m</a:t>
                      </a:r>
                      <a:r>
                        <a:rPr lang="ko-KR" altLang="en-US" sz="1200"/>
                        <a:t>/s2], </a:t>
                      </a:r>
                      <a:r>
                        <a:rPr lang="ko-KR" altLang="en-US" sz="1200" err="1"/>
                        <a:t>조향각도</a:t>
                      </a:r>
                      <a:r>
                        <a:rPr lang="ko-KR" altLang="en-US" sz="1200"/>
                        <a:t>[</a:t>
                      </a:r>
                      <a:r>
                        <a:rPr lang="ko-KR" altLang="en-US" sz="1200" err="1"/>
                        <a:t>rad</a:t>
                      </a:r>
                      <a:r>
                        <a:rPr lang="ko-KR" altLang="en-US" sz="1200"/>
                        <a:t>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29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autoware_vehicle_msgs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::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Steering</a:t>
                      </a:r>
                      <a:endParaRPr lang="ko-K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vehicle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status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steering</a:t>
                      </a:r>
                      <a:endParaRPr lang="ko-K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차량 핸들 각도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90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geometry_msgs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::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TwistStamped</a:t>
                      </a:r>
                      <a:endParaRPr lang="ko-K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localization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twist</a:t>
                      </a:r>
                      <a:endParaRPr lang="ko-K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차량 속도 [</a:t>
                      </a:r>
                      <a:r>
                        <a:rPr lang="ko-KR" altLang="en-US" sz="1200" err="1"/>
                        <a:t>m</a:t>
                      </a:r>
                      <a:r>
                        <a:rPr lang="ko-KR" altLang="en-US" sz="1200"/>
                        <a:t>/</a:t>
                      </a:r>
                      <a:r>
                        <a:rPr lang="ko-KR" altLang="en-US" sz="1200" err="1"/>
                        <a:t>s</a:t>
                      </a:r>
                      <a:r>
                        <a:rPr lang="ko-KR" altLang="en-US" sz="120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err="1"/>
                        <a:t>X</a:t>
                      </a:r>
                      <a:r>
                        <a:rPr lang="ko-KR" altLang="en-US" sz="1200"/>
                        <a:t> 방향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6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std_msgs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::Float32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planning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scenario_planning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max_velocity</a:t>
                      </a:r>
                      <a:endParaRPr lang="ko-K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목표 </a:t>
                      </a:r>
                      <a:r>
                        <a:rPr lang="ko-KR" altLang="en-US" sz="1200" err="1"/>
                        <a:t>차속</a:t>
                      </a:r>
                      <a:r>
                        <a:rPr lang="ko-KR" altLang="en-US" sz="1200"/>
                        <a:t> [</a:t>
                      </a:r>
                      <a:r>
                        <a:rPr lang="ko-KR" altLang="en-US" sz="1200" err="1"/>
                        <a:t>m</a:t>
                      </a:r>
                      <a:r>
                        <a:rPr lang="ko-KR" altLang="en-US" sz="1200"/>
                        <a:t>/</a:t>
                      </a:r>
                      <a:r>
                        <a:rPr lang="ko-KR" altLang="en-US" sz="1200" err="1"/>
                        <a:t>s</a:t>
                      </a:r>
                      <a:r>
                        <a:rPr lang="ko-KR" altLang="en-US" sz="120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3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std_msgs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::Float32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arduino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current_volt</a:t>
                      </a:r>
                      <a:endParaRPr lang="ko-K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배터리 전압 [</a:t>
                      </a:r>
                      <a:r>
                        <a:rPr lang="ko-KR" altLang="en-US" sz="1200" err="1"/>
                        <a:t>v</a:t>
                      </a:r>
                      <a:r>
                        <a:rPr lang="ko-KR" altLang="en-US" sz="120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220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autoware_vehicle_msgs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::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TurnSignal</a:t>
                      </a:r>
                      <a:endParaRPr lang="ko-K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vehicle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status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turn_signal</a:t>
                      </a:r>
                      <a:endParaRPr lang="ko-K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err="1"/>
                        <a:t>방향지시등</a:t>
                      </a:r>
                      <a:r>
                        <a:rPr lang="ko-KR" altLang="en-US" sz="1200"/>
                        <a:t>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95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err="1"/>
                        <a:t>std_msgs</a:t>
                      </a:r>
                      <a:r>
                        <a:rPr lang="en-US" altLang="ko-KR" sz="1200" b="0" i="0" u="none" strike="noStrike" noProof="0"/>
                        <a:t>::Bool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/vehicle/</a:t>
                      </a:r>
                      <a:r>
                        <a:rPr lang="en-US" altLang="ko-KR" sz="1200" b="0" i="0" u="none" strike="noStrike" noProof="0" err="1"/>
                        <a:t>dbw_enabled</a:t>
                      </a:r>
                      <a:endParaRPr lang="ko-KR" altLang="en-US" sz="1200" b="0" i="0" u="none" strike="noStrike" noProof="0" err="1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MKZ 제어 진입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8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err="1"/>
                        <a:t>autoware_perception_msgs</a:t>
                      </a:r>
                      <a:r>
                        <a:rPr lang="en-US" altLang="ko-KR" sz="1200" b="0" i="0" u="none" strike="noStrike" noProof="0"/>
                        <a:t>::</a:t>
                      </a:r>
                      <a:r>
                        <a:rPr lang="en-US" altLang="ko-KR" sz="1200" b="0" i="0" u="none" strike="noStrike" noProof="0" err="1"/>
                        <a:t>DynamicObjectArray</a:t>
                      </a:r>
                      <a:endParaRPr lang="ko-KR" alt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/>
                        <a:t>/perception/</a:t>
                      </a:r>
                      <a:r>
                        <a:rPr lang="en-US" altLang="ko-KR" sz="1200" b="0" i="0" u="none" strike="noStrike" noProof="0" err="1"/>
                        <a:t>object_recognition</a:t>
                      </a:r>
                      <a:r>
                        <a:rPr lang="en-US" altLang="ko-KR" sz="1200" b="0" i="0" u="none" strike="noStrike" noProof="0"/>
                        <a:t>/prediction/objects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98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err="1"/>
                        <a:t>furive_rviz_msgs</a:t>
                      </a:r>
                      <a:r>
                        <a:rPr lang="en-US" altLang="ko-KR" sz="1200" b="0" i="0" u="none" strike="noStrike" noProof="0"/>
                        <a:t>::</a:t>
                      </a:r>
                      <a:r>
                        <a:rPr lang="en-US" altLang="ko-KR" sz="1200" b="0" i="0" u="none" strike="noStrike" noProof="0" err="1"/>
                        <a:t>FuriveRvizStamped</a:t>
                      </a:r>
                      <a:endParaRPr lang="ko-KR" alt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/>
                        <a:t>/</a:t>
                      </a:r>
                      <a:r>
                        <a:rPr lang="en-US" altLang="ko-KR" sz="1200" b="0" i="0" u="none" strike="noStrike" noProof="0" err="1"/>
                        <a:t>furive</a:t>
                      </a:r>
                      <a:r>
                        <a:rPr lang="en-US" altLang="ko-KR" sz="1200" b="0" i="0" u="none" strike="noStrike" noProof="0"/>
                        <a:t>/</a:t>
                      </a:r>
                      <a:r>
                        <a:rPr lang="en-US" altLang="ko-KR" sz="1200" b="0" i="0" u="none" strike="noStrike" noProof="0" err="1"/>
                        <a:t>ui</a:t>
                      </a:r>
                      <a:r>
                        <a:rPr lang="en-US" altLang="ko-KR" sz="1200" b="0" i="0" u="none" strike="noStrike" noProof="0"/>
                        <a:t>/</a:t>
                      </a:r>
                      <a:r>
                        <a:rPr lang="en-US" altLang="ko-KR" sz="1200" b="0" i="0" u="none" strike="noStrike" noProof="0" err="1"/>
                        <a:t>rviz_msgs</a:t>
                      </a:r>
                      <a:endParaRPr lang="ko-KR" alt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자율주행 상태, 신호등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README 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참고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7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err="1"/>
                        <a:t>diagnostic_msgs</a:t>
                      </a:r>
                      <a:r>
                        <a:rPr lang="en-US" altLang="ko-KR" sz="1200" b="0" i="0" u="none" strike="noStrike" noProof="0"/>
                        <a:t>::</a:t>
                      </a:r>
                      <a:r>
                        <a:rPr lang="en-US" altLang="ko-KR" sz="1200" b="0" i="0" u="none" strike="noStrike" noProof="0" err="1"/>
                        <a:t>DiagnosticArray</a:t>
                      </a:r>
                      <a:endParaRPr lang="ko-KR" sz="1200" b="0" i="0" u="none" strike="noStrike" noProof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/>
                        <a:t>/</a:t>
                      </a:r>
                      <a:r>
                        <a:rPr lang="en-US" altLang="ko-KR" sz="1200" b="0" i="0" u="none" strike="noStrike" noProof="0" err="1"/>
                        <a:t>diagnostics_agg</a:t>
                      </a:r>
                      <a:endParaRPr lang="ko-KR" alt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센서, 시스템 경고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50623"/>
                  </a:ext>
                </a:extLst>
              </a:tr>
              <a:tr h="53154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err="1"/>
                        <a:t>std_msgs</a:t>
                      </a:r>
                      <a:r>
                        <a:rPr lang="en-US" altLang="ko-KR" sz="1200" b="0" i="0" u="none" strike="noStrike" noProof="0"/>
                        <a:t>::String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/>
                        <a:t>/planning/</a:t>
                      </a:r>
                      <a:r>
                        <a:rPr lang="en-US" altLang="ko-KR" sz="1200" b="0" i="0" u="none" strike="noStrike" noProof="0" err="1"/>
                        <a:t>scenario_planning</a:t>
                      </a:r>
                      <a:r>
                        <a:rPr lang="en-US" altLang="ko-KR" sz="1200" b="0" i="0" u="none" strike="noStrike" noProof="0"/>
                        <a:t>/</a:t>
                      </a:r>
                      <a:r>
                        <a:rPr lang="en-US" altLang="ko-KR" sz="1200" b="0" i="0" u="none" strike="noStrike" noProof="0" err="1"/>
                        <a:t>lane_driving</a:t>
                      </a:r>
                      <a:r>
                        <a:rPr lang="en-US" altLang="ko-KR" sz="1200" b="0" i="0" u="none" strike="noStrike" noProof="0"/>
                        <a:t>/</a:t>
                      </a:r>
                      <a:r>
                        <a:rPr lang="en-US" altLang="ko-KR" sz="1200" b="0" i="0" u="none" strike="noStrike" noProof="0" err="1"/>
                        <a:t>behavior_planning</a:t>
                      </a:r>
                      <a:r>
                        <a:rPr lang="en-US" altLang="ko-KR" sz="1200" b="0" i="0" u="none" strike="noStrike" noProof="0"/>
                        <a:t>/</a:t>
                      </a:r>
                      <a:r>
                        <a:rPr lang="en-US" altLang="ko-KR" sz="1200" b="0" i="0" u="none" strike="noStrike" noProof="0" err="1"/>
                        <a:t>lane_change_planner</a:t>
                      </a:r>
                      <a:r>
                        <a:rPr lang="en-US" altLang="ko-KR" sz="1200" b="0" i="0" u="none" strike="noStrike" noProof="0"/>
                        <a:t>/output/</a:t>
                      </a:r>
                      <a:r>
                        <a:rPr lang="en-US" altLang="ko-KR" sz="1200" b="0" i="0" u="none" strike="noStrike" noProof="0" err="1"/>
                        <a:t>current_state</a:t>
                      </a:r>
                      <a:endParaRPr lang="ko-KR" alt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/>
                        <a:t>차선변경 상태</a:t>
                      </a:r>
                      <a:br>
                        <a:rPr lang="ko-KR" altLang="en-US" sz="1200"/>
                      </a:br>
                      <a:r>
                        <a:rPr lang="ko-KR" altLang="en-US" sz="1200"/>
                        <a:t>(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"FOLLOWING_LANE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", "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WAITING_FOR_LANECHANGE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", "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EXECUTING_LANE_CHANGE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",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 </a:t>
                      </a:r>
                      <a:b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</a:b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"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BLOCKED_BY_OBSTACLE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")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962837"/>
                  </a:ext>
                </a:extLst>
              </a:tr>
              <a:tr h="53154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latin typeface="맑은 고딕"/>
                        </a:rPr>
                        <a:t>geometry_msgs</a:t>
                      </a:r>
                      <a:r>
                        <a:rPr lang="en-US" sz="1200" b="0" i="0" u="none" strike="noStrike" noProof="0">
                          <a:latin typeface="맑은 고딕"/>
                        </a:rPr>
                        <a:t>::</a:t>
                      </a:r>
                      <a:r>
                        <a:rPr lang="en-US" sz="1200" b="0" i="0" u="none" strike="noStrike" noProof="0" err="1">
                          <a:latin typeface="맑은 고딕"/>
                        </a:rPr>
                        <a:t>PoseStamped</a:t>
                      </a:r>
                      <a:endParaRPr lang="en-US" altLang="ko-KR" sz="1200" b="0" i="0" u="none" strike="noStrike" noProof="0" err="1"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맑은 고딕"/>
                        </a:rPr>
                        <a:t>/localization/</a:t>
                      </a:r>
                      <a:r>
                        <a:rPr lang="en-US" sz="1200" b="0" i="0" u="none" strike="noStrike" noProof="0" err="1">
                          <a:latin typeface="맑은 고딕"/>
                        </a:rPr>
                        <a:t>pose_twist_fusion_filter</a:t>
                      </a:r>
                      <a:r>
                        <a:rPr lang="en-US" sz="1200" b="0" i="0" u="none" strike="noStrike" noProof="0">
                          <a:latin typeface="맑은 고딕"/>
                        </a:rPr>
                        <a:t>/pose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err="1">
                          <a:latin typeface="맑은 고딕"/>
                          <a:ea typeface="맑은 고딕"/>
                        </a:rPr>
                        <a:t>차량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err="1">
                          <a:latin typeface="맑은 고딕"/>
                          <a:ea typeface="맑은 고딕"/>
                        </a:rPr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err="1"/>
                        <a:t>tf</a:t>
                      </a:r>
                      <a:r>
                        <a:rPr lang="ko-KR" altLang="en-US" sz="1200"/>
                        <a:t> 사용 가능하다면 </a:t>
                      </a:r>
                      <a:r>
                        <a:rPr lang="ko-KR" altLang="en-US" sz="1200" err="1"/>
                        <a:t>tf로</a:t>
                      </a:r>
                      <a:r>
                        <a:rPr lang="ko-KR" altLang="en-US" sz="1200"/>
                        <a:t> 수신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3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6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-5">
            <a:extLst>
              <a:ext uri="{FF2B5EF4-FFF2-40B4-BE49-F238E27FC236}">
                <a16:creationId xmlns:a16="http://schemas.microsoft.com/office/drawing/2014/main" id="{004CBA02-D659-4B16-99E1-4DFA2FC56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516" r="400" b="57744"/>
          <a:stretch/>
        </p:blipFill>
        <p:spPr bwMode="auto">
          <a:xfrm>
            <a:off x="0" y="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CB35873-E612-4254-9F17-ECD8DB71C023}"/>
              </a:ext>
            </a:extLst>
          </p:cNvPr>
          <p:cNvSpPr/>
          <p:nvPr/>
        </p:nvSpPr>
        <p:spPr>
          <a:xfrm>
            <a:off x="5415279" y="1234440"/>
            <a:ext cx="1361440" cy="759922"/>
          </a:xfrm>
          <a:prstGeom prst="rect">
            <a:avLst/>
          </a:prstGeom>
          <a:solidFill>
            <a:srgbClr val="091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17946D-49A5-408B-8D87-6087058EE59E}"/>
              </a:ext>
            </a:extLst>
          </p:cNvPr>
          <p:cNvGrpSpPr/>
          <p:nvPr/>
        </p:nvGrpSpPr>
        <p:grpSpPr>
          <a:xfrm>
            <a:off x="6563360" y="854091"/>
            <a:ext cx="540000" cy="540000"/>
            <a:chOff x="6587371" y="707153"/>
            <a:chExt cx="540000" cy="54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F624A5D-9629-4151-83D2-EC82322AA89E}"/>
                </a:ext>
              </a:extLst>
            </p:cNvPr>
            <p:cNvSpPr/>
            <p:nvPr/>
          </p:nvSpPr>
          <p:spPr>
            <a:xfrm>
              <a:off x="6587371" y="707153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6C9907-EEA0-455F-80A5-CD622E137084}"/>
                </a:ext>
              </a:extLst>
            </p:cNvPr>
            <p:cNvSpPr txBox="1"/>
            <p:nvPr/>
          </p:nvSpPr>
          <p:spPr>
            <a:xfrm>
              <a:off x="6654451" y="802678"/>
              <a:ext cx="42479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latin typeface="Calibri" panose="020F0502020204030204" pitchFamily="34" charset="0"/>
                  <a:cs typeface="Calibri" panose="020F0502020204030204" pitchFamily="34" charset="0"/>
                </a:rPr>
                <a:t>School</a:t>
              </a:r>
            </a:p>
            <a:p>
              <a:pPr algn="ctr"/>
              <a:r>
                <a:rPr lang="en-US" altLang="ko-KR" sz="1200" b="1">
                  <a:latin typeface="Calibri" panose="020F0502020204030204" pitchFamily="34" charset="0"/>
                  <a:cs typeface="Calibri" panose="020F0502020204030204" pitchFamily="34" charset="0"/>
                </a:rPr>
                <a:t>Zone</a:t>
              </a:r>
              <a:endParaRPr lang="ko-KR" altLang="en-US" sz="12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73AA2A-AF48-4068-BE99-30096C0B975C}"/>
              </a:ext>
            </a:extLst>
          </p:cNvPr>
          <p:cNvGrpSpPr/>
          <p:nvPr/>
        </p:nvGrpSpPr>
        <p:grpSpPr>
          <a:xfrm>
            <a:off x="4903067" y="869320"/>
            <a:ext cx="540000" cy="653782"/>
            <a:chOff x="4927078" y="722382"/>
            <a:chExt cx="540000" cy="653782"/>
          </a:xfrm>
        </p:grpSpPr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0C73E4FE-112A-4F8A-B516-B7D8BA02442E}"/>
                </a:ext>
              </a:extLst>
            </p:cNvPr>
            <p:cNvSpPr/>
            <p:nvPr/>
          </p:nvSpPr>
          <p:spPr>
            <a:xfrm>
              <a:off x="4927078" y="722382"/>
              <a:ext cx="540000" cy="540000"/>
            </a:xfrm>
            <a:prstGeom prst="arc">
              <a:avLst>
                <a:gd name="adj1" fmla="val 8257306"/>
                <a:gd name="adj2" fmla="val 2525364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989667C-DD9A-4F59-AC9C-7475A311F9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8467" y="858242"/>
              <a:ext cx="129988" cy="19152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CF0F83-6013-439C-B7FD-97DB537085CF}"/>
                </a:ext>
              </a:extLst>
            </p:cNvPr>
            <p:cNvSpPr txBox="1"/>
            <p:nvPr/>
          </p:nvSpPr>
          <p:spPr>
            <a:xfrm>
              <a:off x="5105707" y="1129943"/>
              <a:ext cx="2083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ko-KR" alt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4BB784-AA74-4B7B-A0C1-44F1777256D7}"/>
              </a:ext>
            </a:extLst>
          </p:cNvPr>
          <p:cNvGrpSpPr/>
          <p:nvPr/>
        </p:nvGrpSpPr>
        <p:grpSpPr>
          <a:xfrm>
            <a:off x="5752745" y="854091"/>
            <a:ext cx="540000" cy="540000"/>
            <a:chOff x="5776756" y="707153"/>
            <a:chExt cx="540000" cy="54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79FE06D-2EFF-4AF6-B048-23CDA22D5B55}"/>
                </a:ext>
              </a:extLst>
            </p:cNvPr>
            <p:cNvSpPr/>
            <p:nvPr/>
          </p:nvSpPr>
          <p:spPr>
            <a:xfrm>
              <a:off x="5776756" y="707153"/>
              <a:ext cx="540000" cy="54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F22909D-79BD-4564-AC0B-0FFCBBC4EBBB}"/>
                </a:ext>
              </a:extLst>
            </p:cNvPr>
            <p:cNvCxnSpPr>
              <a:stCxn id="14" idx="2"/>
              <a:endCxn id="14" idx="6"/>
            </p:cNvCxnSpPr>
            <p:nvPr/>
          </p:nvCxnSpPr>
          <p:spPr>
            <a:xfrm>
              <a:off x="5776756" y="977153"/>
              <a:ext cx="540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2286CB-44D1-4386-9607-241F6AB43735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V="1">
              <a:off x="6046756" y="977153"/>
              <a:ext cx="0" cy="27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1114F1-20A8-4E02-A6F1-9781A04004BA}"/>
                </a:ext>
              </a:extLst>
            </p:cNvPr>
            <p:cNvSpPr/>
            <p:nvPr/>
          </p:nvSpPr>
          <p:spPr>
            <a:xfrm>
              <a:off x="5896298" y="919777"/>
              <a:ext cx="313764" cy="161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0755E7A-04C6-4B12-A2B7-61A62ED8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2" b="22642"/>
          <a:stretch/>
        </p:blipFill>
        <p:spPr>
          <a:xfrm rot="10800000">
            <a:off x="7315919" y="832759"/>
            <a:ext cx="1150077" cy="6292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8D6CA0-E474-47C8-8893-0EB376D9AE14}"/>
              </a:ext>
            </a:extLst>
          </p:cNvPr>
          <p:cNvSpPr txBox="1"/>
          <p:nvPr/>
        </p:nvSpPr>
        <p:spPr>
          <a:xfrm>
            <a:off x="5821229" y="1458628"/>
            <a:ext cx="4281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endParaRPr lang="ko-KR" altLang="en-US" sz="1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D966E0-A0CE-4C25-B254-C62A2128946D}"/>
              </a:ext>
            </a:extLst>
          </p:cNvPr>
          <p:cNvSpPr/>
          <p:nvPr/>
        </p:nvSpPr>
        <p:spPr>
          <a:xfrm>
            <a:off x="1427480" y="381508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F680B8-38E2-4583-B157-DC73DB807DE9}"/>
              </a:ext>
            </a:extLst>
          </p:cNvPr>
          <p:cNvSpPr/>
          <p:nvPr/>
        </p:nvSpPr>
        <p:spPr>
          <a:xfrm>
            <a:off x="1957092" y="389128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62D97D-CACA-4C44-A192-34366609E2A5}"/>
              </a:ext>
            </a:extLst>
          </p:cNvPr>
          <p:cNvSpPr/>
          <p:nvPr/>
        </p:nvSpPr>
        <p:spPr>
          <a:xfrm>
            <a:off x="2431524" y="391414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A4AEAB-FB36-4BFA-A4AA-C97D5BCFCCF3}"/>
              </a:ext>
            </a:extLst>
          </p:cNvPr>
          <p:cNvSpPr/>
          <p:nvPr/>
        </p:nvSpPr>
        <p:spPr>
          <a:xfrm>
            <a:off x="2853989" y="405130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133076-FB55-4721-800A-DFCDBAFE8417}"/>
              </a:ext>
            </a:extLst>
          </p:cNvPr>
          <p:cNvSpPr/>
          <p:nvPr/>
        </p:nvSpPr>
        <p:spPr>
          <a:xfrm>
            <a:off x="1869616" y="2447519"/>
            <a:ext cx="675464" cy="313895"/>
          </a:xfrm>
          <a:prstGeom prst="rect">
            <a:avLst/>
          </a:prstGeom>
          <a:solidFill>
            <a:srgbClr val="13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027E0-D291-4808-B289-64784C2FF293}"/>
              </a:ext>
            </a:extLst>
          </p:cNvPr>
          <p:cNvSpPr txBox="1"/>
          <p:nvPr/>
        </p:nvSpPr>
        <p:spPr>
          <a:xfrm>
            <a:off x="1615037" y="1545178"/>
            <a:ext cx="50334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endParaRPr lang="en-US" altLang="ko-KR" sz="1200" b="1" baseline="3000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en-US" altLang="ko-KR" sz="36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altLang="ko-KR" sz="12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ctr"/>
            <a:r>
              <a:rPr lang="en-US" altLang="ko-K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KPH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AC83CF-D98A-4102-820B-CCE9C11631F3}"/>
              </a:ext>
            </a:extLst>
          </p:cNvPr>
          <p:cNvSpPr txBox="1"/>
          <p:nvPr/>
        </p:nvSpPr>
        <p:spPr>
          <a:xfrm>
            <a:off x="2345794" y="1545178"/>
            <a:ext cx="50334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endParaRPr lang="en-US" altLang="ko-KR" sz="1200" b="1" baseline="3000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en-US" altLang="ko-KR" sz="36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ko-KR" sz="12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ctr"/>
            <a:r>
              <a:rPr lang="en-US" altLang="ko-K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KPH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FC125CD-E67D-4F20-93FD-71F8B8F3153C}"/>
              </a:ext>
            </a:extLst>
          </p:cNvPr>
          <p:cNvSpPr/>
          <p:nvPr/>
        </p:nvSpPr>
        <p:spPr>
          <a:xfrm rot="18900000">
            <a:off x="4864673" y="784659"/>
            <a:ext cx="130762" cy="1168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D3611-FA62-4F18-8F99-2B6ABEB2A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42" t="26780" r="24542" b="13109"/>
          <a:stretch/>
        </p:blipFill>
        <p:spPr>
          <a:xfrm>
            <a:off x="3398108" y="1720519"/>
            <a:ext cx="5421745" cy="246323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389A0D-C562-432D-9919-64159467B890}"/>
              </a:ext>
            </a:extLst>
          </p:cNvPr>
          <p:cNvSpPr/>
          <p:nvPr/>
        </p:nvSpPr>
        <p:spPr>
          <a:xfrm>
            <a:off x="9672881" y="2472083"/>
            <a:ext cx="675464" cy="313895"/>
          </a:xfrm>
          <a:prstGeom prst="rect">
            <a:avLst/>
          </a:prstGeom>
          <a:solidFill>
            <a:srgbClr val="13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78E65-4DC5-4AA4-B03B-126E7F1E85FC}"/>
              </a:ext>
            </a:extLst>
          </p:cNvPr>
          <p:cNvSpPr txBox="1"/>
          <p:nvPr/>
        </p:nvSpPr>
        <p:spPr>
          <a:xfrm>
            <a:off x="9183298" y="1523102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64B18E-8F30-4CEB-8DC0-75523883AD2E}"/>
              </a:ext>
            </a:extLst>
          </p:cNvPr>
          <p:cNvSpPr txBox="1"/>
          <p:nvPr/>
        </p:nvSpPr>
        <p:spPr>
          <a:xfrm>
            <a:off x="10142096" y="1523102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10.52 m/s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8308FD-C2F3-43C7-B4E4-40354D8E14E9}"/>
              </a:ext>
            </a:extLst>
          </p:cNvPr>
          <p:cNvSpPr txBox="1"/>
          <p:nvPr/>
        </p:nvSpPr>
        <p:spPr>
          <a:xfrm>
            <a:off x="9183298" y="18955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A25337-8BD1-46E8-8C42-4B52729A261A}"/>
              </a:ext>
            </a:extLst>
          </p:cNvPr>
          <p:cNvSpPr txBox="1"/>
          <p:nvPr/>
        </p:nvSpPr>
        <p:spPr>
          <a:xfrm>
            <a:off x="10142096" y="1895505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1.52 m/s</a:t>
            </a:r>
            <a:r>
              <a:rPr lang="en-US" altLang="ko-KR" baseline="30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481BD9-2D3A-4A15-87D9-7CB6DA5A25AF}"/>
              </a:ext>
            </a:extLst>
          </p:cNvPr>
          <p:cNvSpPr txBox="1"/>
          <p:nvPr/>
        </p:nvSpPr>
        <p:spPr>
          <a:xfrm>
            <a:off x="9183298" y="2322190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Steering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160406-3A25-4441-8222-4562E1266C68}"/>
              </a:ext>
            </a:extLst>
          </p:cNvPr>
          <p:cNvSpPr txBox="1"/>
          <p:nvPr/>
        </p:nvSpPr>
        <p:spPr>
          <a:xfrm>
            <a:off x="10142096" y="23221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deg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FC9787-79EC-4E27-841F-C2836D3D5509}"/>
              </a:ext>
            </a:extLst>
          </p:cNvPr>
          <p:cNvSpPr txBox="1"/>
          <p:nvPr/>
        </p:nvSpPr>
        <p:spPr>
          <a:xfrm>
            <a:off x="9183298" y="27460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772113-55B4-41F9-B02C-FAD67BE6E337}"/>
              </a:ext>
            </a:extLst>
          </p:cNvPr>
          <p:cNvSpPr txBox="1"/>
          <p:nvPr/>
        </p:nvSpPr>
        <p:spPr>
          <a:xfrm>
            <a:off x="10142096" y="2746017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Prepare LC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06BEFDE8-07EF-474E-AE7C-60803234A557}"/>
              </a:ext>
            </a:extLst>
          </p:cNvPr>
          <p:cNvSpPr/>
          <p:nvPr/>
        </p:nvSpPr>
        <p:spPr>
          <a:xfrm>
            <a:off x="11379719" y="2230808"/>
            <a:ext cx="87488" cy="144924"/>
          </a:xfrm>
          <a:prstGeom prst="chevron">
            <a:avLst>
              <a:gd name="adj" fmla="val 5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1FACA575-5880-4338-B86D-89E0A795810E}"/>
              </a:ext>
            </a:extLst>
          </p:cNvPr>
          <p:cNvSpPr/>
          <p:nvPr/>
        </p:nvSpPr>
        <p:spPr>
          <a:xfrm rot="10800000">
            <a:off x="8973140" y="2230808"/>
            <a:ext cx="87488" cy="144924"/>
          </a:xfrm>
          <a:prstGeom prst="chevron">
            <a:avLst>
              <a:gd name="adj" fmla="val 5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4D91CB-EE41-4613-AC43-D3583544DDEC}"/>
              </a:ext>
            </a:extLst>
          </p:cNvPr>
          <p:cNvSpPr/>
          <p:nvPr/>
        </p:nvSpPr>
        <p:spPr>
          <a:xfrm>
            <a:off x="3952019" y="3666826"/>
            <a:ext cx="340403" cy="374314"/>
          </a:xfrm>
          <a:prstGeom prst="rect">
            <a:avLst/>
          </a:prstGeom>
          <a:solidFill>
            <a:srgbClr val="10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675026-1C87-4BCA-8611-58FCB72E9D8C}"/>
              </a:ext>
            </a:extLst>
          </p:cNvPr>
          <p:cNvSpPr/>
          <p:nvPr/>
        </p:nvSpPr>
        <p:spPr>
          <a:xfrm>
            <a:off x="7684579" y="3666826"/>
            <a:ext cx="418021" cy="374314"/>
          </a:xfrm>
          <a:prstGeom prst="rect">
            <a:avLst/>
          </a:prstGeom>
          <a:solidFill>
            <a:srgbClr val="10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31F6C3-F94D-4B46-87B8-28EB2B8CFB4C}"/>
              </a:ext>
            </a:extLst>
          </p:cNvPr>
          <p:cNvSpPr/>
          <p:nvPr/>
        </p:nvSpPr>
        <p:spPr>
          <a:xfrm>
            <a:off x="9227778" y="391414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A08B46-405A-4DC6-B708-8D83804BB08C}"/>
              </a:ext>
            </a:extLst>
          </p:cNvPr>
          <p:cNvSpPr/>
          <p:nvPr/>
        </p:nvSpPr>
        <p:spPr>
          <a:xfrm>
            <a:off x="9747501" y="3868908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D92CC3-3D46-4A4C-9D06-D6A126DB04F5}"/>
              </a:ext>
            </a:extLst>
          </p:cNvPr>
          <p:cNvSpPr/>
          <p:nvPr/>
        </p:nvSpPr>
        <p:spPr>
          <a:xfrm>
            <a:off x="10191729" y="378002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198AD4-82EC-40C4-B595-C879EDEA527F}"/>
              </a:ext>
            </a:extLst>
          </p:cNvPr>
          <p:cNvSpPr/>
          <p:nvPr/>
        </p:nvSpPr>
        <p:spPr>
          <a:xfrm>
            <a:off x="8746584" y="4009889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카메라">
            <a:extLst>
              <a:ext uri="{FF2B5EF4-FFF2-40B4-BE49-F238E27FC236}">
                <a16:creationId xmlns:a16="http://schemas.microsoft.com/office/drawing/2014/main" id="{06D94666-74B8-43D0-854E-F527B468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8950" y="3986774"/>
            <a:ext cx="426575" cy="426575"/>
          </a:xfrm>
          <a:prstGeom prst="rect">
            <a:avLst/>
          </a:prstGeom>
        </p:spPr>
      </p:pic>
      <p:pic>
        <p:nvPicPr>
          <p:cNvPr id="21" name="그래픽 20" descr="웹 캠">
            <a:extLst>
              <a:ext uri="{FF2B5EF4-FFF2-40B4-BE49-F238E27FC236}">
                <a16:creationId xmlns:a16="http://schemas.microsoft.com/office/drawing/2014/main" id="{BA25561D-FED1-49FF-9C0F-C5140F2AED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8011" y="3905451"/>
            <a:ext cx="426575" cy="426575"/>
          </a:xfrm>
          <a:prstGeom prst="rect">
            <a:avLst/>
          </a:prstGeom>
        </p:spPr>
      </p:pic>
      <p:pic>
        <p:nvPicPr>
          <p:cNvPr id="22" name="그래픽 21" descr="지도 나침반">
            <a:extLst>
              <a:ext uri="{FF2B5EF4-FFF2-40B4-BE49-F238E27FC236}">
                <a16:creationId xmlns:a16="http://schemas.microsoft.com/office/drawing/2014/main" id="{3A027D31-85AD-453B-B4C4-DFD9A937F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9994" y="3796601"/>
            <a:ext cx="426575" cy="426575"/>
          </a:xfrm>
          <a:prstGeom prst="rect">
            <a:avLst/>
          </a:prstGeom>
        </p:spPr>
      </p:pic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43928FB3-241C-4B97-BB51-E060937845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01836" y="3823676"/>
            <a:ext cx="426575" cy="426575"/>
          </a:xfrm>
          <a:prstGeom prst="rect">
            <a:avLst/>
          </a:prstGeom>
        </p:spPr>
      </p:pic>
      <p:pic>
        <p:nvPicPr>
          <p:cNvPr id="7170" name="Picture 2" descr="1,267 자동차 페달일러스트, 벡터, 상업적 이미지사이트 - 123RF">
            <a:extLst>
              <a:ext uri="{FF2B5EF4-FFF2-40B4-BE49-F238E27FC236}">
                <a16:creationId xmlns:a16="http://schemas.microsoft.com/office/drawing/2014/main" id="{0324F4FE-3563-4B3B-8464-60D01898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7" y="3839614"/>
            <a:ext cx="435166" cy="43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993C6C-AE1C-4720-92E7-A9E88B49AC72}"/>
              </a:ext>
            </a:extLst>
          </p:cNvPr>
          <p:cNvSpPr txBox="1"/>
          <p:nvPr/>
        </p:nvSpPr>
        <p:spPr>
          <a:xfrm>
            <a:off x="5415279" y="4669837"/>
            <a:ext cx="148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Battery is low!!</a:t>
            </a:r>
            <a:endParaRPr lang="ko-KR" altLang="en-U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68" name="그룹 7167">
            <a:extLst>
              <a:ext uri="{FF2B5EF4-FFF2-40B4-BE49-F238E27FC236}">
                <a16:creationId xmlns:a16="http://schemas.microsoft.com/office/drawing/2014/main" id="{A9F561AD-3240-4E9E-B897-350E8E02EF9E}"/>
              </a:ext>
            </a:extLst>
          </p:cNvPr>
          <p:cNvGrpSpPr/>
          <p:nvPr/>
        </p:nvGrpSpPr>
        <p:grpSpPr>
          <a:xfrm>
            <a:off x="30592" y="124214"/>
            <a:ext cx="11506351" cy="4865515"/>
            <a:chOff x="30592" y="124214"/>
            <a:chExt cx="11506351" cy="486551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2DE5B6-9FA5-4F3F-8A6C-8DD7122E8FB0}"/>
                </a:ext>
              </a:extLst>
            </p:cNvPr>
            <p:cNvSpPr txBox="1"/>
            <p:nvPr/>
          </p:nvSpPr>
          <p:spPr>
            <a:xfrm>
              <a:off x="7366731" y="517863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신호등 상태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6B6EA2-7482-434A-AA41-540338721979}"/>
                </a:ext>
              </a:extLst>
            </p:cNvPr>
            <p:cNvSpPr txBox="1"/>
            <p:nvPr/>
          </p:nvSpPr>
          <p:spPr>
            <a:xfrm>
              <a:off x="6546724" y="517863"/>
              <a:ext cx="72327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표지판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FEF81A-739D-4FBA-B019-765AF8D5D8B3}"/>
                </a:ext>
              </a:extLst>
            </p:cNvPr>
            <p:cNvSpPr txBox="1"/>
            <p:nvPr/>
          </p:nvSpPr>
          <p:spPr>
            <a:xfrm>
              <a:off x="5533029" y="517863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핸들 회전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0344EF-8C2F-487F-80DF-B39CE33E9EC1}"/>
                </a:ext>
              </a:extLst>
            </p:cNvPr>
            <p:cNvSpPr txBox="1"/>
            <p:nvPr/>
          </p:nvSpPr>
          <p:spPr>
            <a:xfrm>
              <a:off x="4328190" y="517863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크루즈 모드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FCB558-0492-4EDB-8160-10AD89C91FC7}"/>
                </a:ext>
              </a:extLst>
            </p:cNvPr>
            <p:cNvSpPr txBox="1"/>
            <p:nvPr/>
          </p:nvSpPr>
          <p:spPr>
            <a:xfrm>
              <a:off x="3327093" y="179124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현재 시간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299A60-4367-4F06-9E2A-0DB90469193B}"/>
                </a:ext>
              </a:extLst>
            </p:cNvPr>
            <p:cNvSpPr txBox="1"/>
            <p:nvPr/>
          </p:nvSpPr>
          <p:spPr>
            <a:xfrm>
              <a:off x="7673542" y="124214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외부 온도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1033B18-6ED5-4566-B34A-C926FBA0AB35}"/>
                </a:ext>
              </a:extLst>
            </p:cNvPr>
            <p:cNvSpPr txBox="1"/>
            <p:nvPr/>
          </p:nvSpPr>
          <p:spPr>
            <a:xfrm>
              <a:off x="7103360" y="2437588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err="1"/>
                <a:t>대항차</a:t>
              </a:r>
              <a:r>
                <a:rPr lang="ko-KR" altLang="en-US" sz="1400" b="1"/>
                <a:t> 표시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917CC0-E474-41B6-BA8A-A21B8790B2D5}"/>
                </a:ext>
              </a:extLst>
            </p:cNvPr>
            <p:cNvSpPr txBox="1"/>
            <p:nvPr/>
          </p:nvSpPr>
          <p:spPr>
            <a:xfrm>
              <a:off x="1243569" y="1350465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현재 </a:t>
              </a:r>
              <a:r>
                <a:rPr lang="ko-KR" altLang="en-US" sz="1400" b="1" err="1"/>
                <a:t>차속</a:t>
              </a:r>
              <a:endParaRPr lang="ko-KR" alt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DE38400-F15C-49C3-991A-4671F1E590D5}"/>
                </a:ext>
              </a:extLst>
            </p:cNvPr>
            <p:cNvSpPr txBox="1"/>
            <p:nvPr/>
          </p:nvSpPr>
          <p:spPr>
            <a:xfrm>
              <a:off x="399487" y="710568"/>
              <a:ext cx="1576072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현재 </a:t>
              </a:r>
              <a:r>
                <a:rPr lang="ko-KR" altLang="en-US" sz="1400" b="1" err="1"/>
                <a:t>차속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Gauge</a:t>
              </a:r>
              <a:endParaRPr lang="ko-KR" altLang="en-US" sz="14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01F450-FCFC-4EAF-A86A-9F606F4F833A}"/>
                </a:ext>
              </a:extLst>
            </p:cNvPr>
            <p:cNvSpPr txBox="1"/>
            <p:nvPr/>
          </p:nvSpPr>
          <p:spPr>
            <a:xfrm>
              <a:off x="2305912" y="1318948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목표 </a:t>
              </a:r>
              <a:r>
                <a:rPr lang="ko-KR" altLang="en-US" sz="1400" b="1" err="1"/>
                <a:t>차속</a:t>
              </a:r>
              <a:endParaRPr lang="ko-KR" altLang="en-US" sz="14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DE2DEE-1CC5-48F9-AA2A-B742BEBBAB41}"/>
                </a:ext>
              </a:extLst>
            </p:cNvPr>
            <p:cNvSpPr txBox="1"/>
            <p:nvPr/>
          </p:nvSpPr>
          <p:spPr>
            <a:xfrm>
              <a:off x="1690877" y="3419382"/>
              <a:ext cx="1324402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배터리 </a:t>
              </a:r>
              <a:r>
                <a:rPr lang="ko-KR" altLang="en-US" sz="1400" b="1" err="1"/>
                <a:t>충전량</a:t>
              </a:r>
              <a:endParaRPr lang="ko-KR" altLang="en-US" sz="1400" b="1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28B0DDA-8B33-4F9B-8BC4-6736B889E42A}"/>
                </a:ext>
              </a:extLst>
            </p:cNvPr>
            <p:cNvSpPr txBox="1"/>
            <p:nvPr/>
          </p:nvSpPr>
          <p:spPr>
            <a:xfrm>
              <a:off x="1496877" y="4431812"/>
              <a:ext cx="138691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페달 작동 상태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AEEA35-05EF-4563-960F-7E0C3D3AD6E6}"/>
                </a:ext>
              </a:extLst>
            </p:cNvPr>
            <p:cNvSpPr txBox="1"/>
            <p:nvPr/>
          </p:nvSpPr>
          <p:spPr>
            <a:xfrm>
              <a:off x="30592" y="4183452"/>
              <a:ext cx="1324402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err="1"/>
                <a:t>턴시그널</a:t>
              </a:r>
              <a:r>
                <a:rPr lang="ko-KR" altLang="en-US" sz="1400" b="1"/>
                <a:t> 상태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260CBDC-81EF-48CC-A35D-98F12A3E88A1}"/>
                </a:ext>
              </a:extLst>
            </p:cNvPr>
            <p:cNvSpPr txBox="1"/>
            <p:nvPr/>
          </p:nvSpPr>
          <p:spPr>
            <a:xfrm>
              <a:off x="9359651" y="4467249"/>
              <a:ext cx="138691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센서 이상 유무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A0EE84-45FB-4910-AE5D-EC38897E3177}"/>
                </a:ext>
              </a:extLst>
            </p:cNvPr>
            <p:cNvSpPr txBox="1"/>
            <p:nvPr/>
          </p:nvSpPr>
          <p:spPr>
            <a:xfrm>
              <a:off x="10033005" y="601649"/>
              <a:ext cx="150393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err="1"/>
                <a:t>오버라이드</a:t>
              </a:r>
              <a:r>
                <a:rPr lang="ko-KR" altLang="en-US" sz="1400" b="1"/>
                <a:t> 상태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62F6911-E37C-49B3-8B94-BA6C5F6389A6}"/>
                </a:ext>
              </a:extLst>
            </p:cNvPr>
            <p:cNvSpPr txBox="1"/>
            <p:nvPr/>
          </p:nvSpPr>
          <p:spPr>
            <a:xfrm>
              <a:off x="4598975" y="1526563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설정 속도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A3951A-7B55-4062-93A0-4921E601F197}"/>
                </a:ext>
              </a:extLst>
            </p:cNvPr>
            <p:cNvSpPr txBox="1"/>
            <p:nvPr/>
          </p:nvSpPr>
          <p:spPr>
            <a:xfrm>
              <a:off x="6299220" y="1489616"/>
              <a:ext cx="1745991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자율주행 상태 표시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D06E64-6F64-442B-9360-5604261ABAAE}"/>
                </a:ext>
              </a:extLst>
            </p:cNvPr>
            <p:cNvSpPr txBox="1"/>
            <p:nvPr/>
          </p:nvSpPr>
          <p:spPr>
            <a:xfrm>
              <a:off x="6886580" y="4681952"/>
              <a:ext cx="138691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경고 문구 표시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396653-8589-444D-84D5-986D70A6D832}"/>
                </a:ext>
              </a:extLst>
            </p:cNvPr>
            <p:cNvSpPr txBox="1"/>
            <p:nvPr/>
          </p:nvSpPr>
          <p:spPr>
            <a:xfrm>
              <a:off x="6708228" y="3465549"/>
              <a:ext cx="1191352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err="1"/>
                <a:t>브레이크등</a:t>
              </a:r>
              <a:r>
                <a:rPr lang="en-US" altLang="ko-KR" sz="1400" b="1"/>
                <a:t>, </a:t>
              </a:r>
            </a:p>
            <a:p>
              <a:r>
                <a:rPr lang="ko-KR" altLang="en-US" sz="1400" b="1" err="1"/>
                <a:t>턴시그널등</a:t>
              </a:r>
              <a:endParaRPr lang="ko-KR" altLang="en-US" sz="1400" b="1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0874599-8329-44BB-8498-8770CB69ABC2}"/>
                </a:ext>
              </a:extLst>
            </p:cNvPr>
            <p:cNvSpPr txBox="1"/>
            <p:nvPr/>
          </p:nvSpPr>
          <p:spPr>
            <a:xfrm>
              <a:off x="9476442" y="3161735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제어 </a:t>
              </a:r>
              <a:r>
                <a:rPr lang="ko-KR" altLang="en-US" sz="1400" b="1" err="1"/>
                <a:t>목표값</a:t>
              </a:r>
              <a:endParaRPr lang="ko-KR" altLang="en-US" sz="1400" b="1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5EDE7C-0290-59CD-54A8-1B618772C555}"/>
              </a:ext>
            </a:extLst>
          </p:cNvPr>
          <p:cNvSpPr/>
          <p:nvPr/>
        </p:nvSpPr>
        <p:spPr>
          <a:xfrm>
            <a:off x="9454788" y="124214"/>
            <a:ext cx="2340204" cy="419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-5">
            <a:extLst>
              <a:ext uri="{FF2B5EF4-FFF2-40B4-BE49-F238E27FC236}">
                <a16:creationId xmlns:a16="http://schemas.microsoft.com/office/drawing/2014/main" id="{004CBA02-D659-4B16-99E1-4DFA2FC56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516" r="400" b="57744"/>
          <a:stretch/>
        </p:blipFill>
        <p:spPr bwMode="auto">
          <a:xfrm>
            <a:off x="0" y="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CB35873-E612-4254-9F17-ECD8DB71C023}"/>
              </a:ext>
            </a:extLst>
          </p:cNvPr>
          <p:cNvSpPr/>
          <p:nvPr/>
        </p:nvSpPr>
        <p:spPr>
          <a:xfrm>
            <a:off x="5415279" y="1234440"/>
            <a:ext cx="1361440" cy="759922"/>
          </a:xfrm>
          <a:prstGeom prst="rect">
            <a:avLst/>
          </a:prstGeom>
          <a:solidFill>
            <a:srgbClr val="091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17946D-49A5-408B-8D87-6087058EE59E}"/>
              </a:ext>
            </a:extLst>
          </p:cNvPr>
          <p:cNvGrpSpPr/>
          <p:nvPr/>
        </p:nvGrpSpPr>
        <p:grpSpPr>
          <a:xfrm>
            <a:off x="6563360" y="854091"/>
            <a:ext cx="540000" cy="540000"/>
            <a:chOff x="6587371" y="707153"/>
            <a:chExt cx="540000" cy="54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F624A5D-9629-4151-83D2-EC82322AA89E}"/>
                </a:ext>
              </a:extLst>
            </p:cNvPr>
            <p:cNvSpPr/>
            <p:nvPr/>
          </p:nvSpPr>
          <p:spPr>
            <a:xfrm>
              <a:off x="6587371" y="707153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6C9907-EEA0-455F-80A5-CD622E137084}"/>
                </a:ext>
              </a:extLst>
            </p:cNvPr>
            <p:cNvSpPr txBox="1"/>
            <p:nvPr/>
          </p:nvSpPr>
          <p:spPr>
            <a:xfrm>
              <a:off x="6654451" y="802678"/>
              <a:ext cx="42479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latin typeface="Calibri" panose="020F0502020204030204" pitchFamily="34" charset="0"/>
                  <a:cs typeface="Calibri" panose="020F0502020204030204" pitchFamily="34" charset="0"/>
                </a:rPr>
                <a:t>School</a:t>
              </a:r>
            </a:p>
            <a:p>
              <a:pPr algn="ctr"/>
              <a:r>
                <a:rPr lang="en-US" altLang="ko-KR" sz="1200" b="1">
                  <a:latin typeface="Calibri" panose="020F0502020204030204" pitchFamily="34" charset="0"/>
                  <a:cs typeface="Calibri" panose="020F0502020204030204" pitchFamily="34" charset="0"/>
                </a:rPr>
                <a:t>Zone</a:t>
              </a:r>
              <a:endParaRPr lang="ko-KR" altLang="en-US" sz="12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73AA2A-AF48-4068-BE99-30096C0B975C}"/>
              </a:ext>
            </a:extLst>
          </p:cNvPr>
          <p:cNvGrpSpPr/>
          <p:nvPr/>
        </p:nvGrpSpPr>
        <p:grpSpPr>
          <a:xfrm>
            <a:off x="4903067" y="869320"/>
            <a:ext cx="540000" cy="653782"/>
            <a:chOff x="4927078" y="722382"/>
            <a:chExt cx="540000" cy="653782"/>
          </a:xfrm>
        </p:grpSpPr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0C73E4FE-112A-4F8A-B516-B7D8BA02442E}"/>
                </a:ext>
              </a:extLst>
            </p:cNvPr>
            <p:cNvSpPr/>
            <p:nvPr/>
          </p:nvSpPr>
          <p:spPr>
            <a:xfrm>
              <a:off x="4927078" y="722382"/>
              <a:ext cx="540000" cy="540000"/>
            </a:xfrm>
            <a:prstGeom prst="arc">
              <a:avLst>
                <a:gd name="adj1" fmla="val 8257306"/>
                <a:gd name="adj2" fmla="val 2525364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989667C-DD9A-4F59-AC9C-7475A311F9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8467" y="858242"/>
              <a:ext cx="129988" cy="19152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CF0F83-6013-439C-B7FD-97DB537085CF}"/>
                </a:ext>
              </a:extLst>
            </p:cNvPr>
            <p:cNvSpPr txBox="1"/>
            <p:nvPr/>
          </p:nvSpPr>
          <p:spPr>
            <a:xfrm>
              <a:off x="5105707" y="1129943"/>
              <a:ext cx="2083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ko-KR" alt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4BB784-AA74-4B7B-A0C1-44F1777256D7}"/>
              </a:ext>
            </a:extLst>
          </p:cNvPr>
          <p:cNvGrpSpPr/>
          <p:nvPr/>
        </p:nvGrpSpPr>
        <p:grpSpPr>
          <a:xfrm>
            <a:off x="5752745" y="854091"/>
            <a:ext cx="540000" cy="540000"/>
            <a:chOff x="5776756" y="707153"/>
            <a:chExt cx="540000" cy="54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79FE06D-2EFF-4AF6-B048-23CDA22D5B55}"/>
                </a:ext>
              </a:extLst>
            </p:cNvPr>
            <p:cNvSpPr/>
            <p:nvPr/>
          </p:nvSpPr>
          <p:spPr>
            <a:xfrm>
              <a:off x="5776756" y="707153"/>
              <a:ext cx="540000" cy="54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F22909D-79BD-4564-AC0B-0FFCBBC4EBBB}"/>
                </a:ext>
              </a:extLst>
            </p:cNvPr>
            <p:cNvCxnSpPr>
              <a:stCxn id="14" idx="2"/>
              <a:endCxn id="14" idx="6"/>
            </p:cNvCxnSpPr>
            <p:nvPr/>
          </p:nvCxnSpPr>
          <p:spPr>
            <a:xfrm>
              <a:off x="5776756" y="977153"/>
              <a:ext cx="540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2286CB-44D1-4386-9607-241F6AB43735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V="1">
              <a:off x="6046756" y="977153"/>
              <a:ext cx="0" cy="27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1114F1-20A8-4E02-A6F1-9781A04004BA}"/>
                </a:ext>
              </a:extLst>
            </p:cNvPr>
            <p:cNvSpPr/>
            <p:nvPr/>
          </p:nvSpPr>
          <p:spPr>
            <a:xfrm>
              <a:off x="5896298" y="919777"/>
              <a:ext cx="313764" cy="161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0755E7A-04C6-4B12-A2B7-61A62ED8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2" b="22642"/>
          <a:stretch/>
        </p:blipFill>
        <p:spPr>
          <a:xfrm rot="10800000">
            <a:off x="7315919" y="832759"/>
            <a:ext cx="1150077" cy="6292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8D6CA0-E474-47C8-8893-0EB376D9AE14}"/>
              </a:ext>
            </a:extLst>
          </p:cNvPr>
          <p:cNvSpPr txBox="1"/>
          <p:nvPr/>
        </p:nvSpPr>
        <p:spPr>
          <a:xfrm>
            <a:off x="5821229" y="1458628"/>
            <a:ext cx="4281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endParaRPr lang="ko-KR" altLang="en-US" sz="1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D966E0-A0CE-4C25-B254-C62A2128946D}"/>
              </a:ext>
            </a:extLst>
          </p:cNvPr>
          <p:cNvSpPr/>
          <p:nvPr/>
        </p:nvSpPr>
        <p:spPr>
          <a:xfrm>
            <a:off x="1427480" y="381508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F680B8-38E2-4583-B157-DC73DB807DE9}"/>
              </a:ext>
            </a:extLst>
          </p:cNvPr>
          <p:cNvSpPr/>
          <p:nvPr/>
        </p:nvSpPr>
        <p:spPr>
          <a:xfrm>
            <a:off x="1957092" y="389128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62D97D-CACA-4C44-A192-34366609E2A5}"/>
              </a:ext>
            </a:extLst>
          </p:cNvPr>
          <p:cNvSpPr/>
          <p:nvPr/>
        </p:nvSpPr>
        <p:spPr>
          <a:xfrm>
            <a:off x="2431524" y="391414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A4AEAB-FB36-4BFA-A4AA-C97D5BCFCCF3}"/>
              </a:ext>
            </a:extLst>
          </p:cNvPr>
          <p:cNvSpPr/>
          <p:nvPr/>
        </p:nvSpPr>
        <p:spPr>
          <a:xfrm>
            <a:off x="2853989" y="405130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133076-FB55-4721-800A-DFCDBAFE8417}"/>
              </a:ext>
            </a:extLst>
          </p:cNvPr>
          <p:cNvSpPr/>
          <p:nvPr/>
        </p:nvSpPr>
        <p:spPr>
          <a:xfrm>
            <a:off x="1869616" y="2447519"/>
            <a:ext cx="675464" cy="313895"/>
          </a:xfrm>
          <a:prstGeom prst="rect">
            <a:avLst/>
          </a:prstGeom>
          <a:solidFill>
            <a:srgbClr val="13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027E0-D291-4808-B289-64784C2FF293}"/>
              </a:ext>
            </a:extLst>
          </p:cNvPr>
          <p:cNvSpPr txBox="1"/>
          <p:nvPr/>
        </p:nvSpPr>
        <p:spPr>
          <a:xfrm>
            <a:off x="1615037" y="1545178"/>
            <a:ext cx="50334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endParaRPr lang="en-US" altLang="ko-KR" sz="1200" b="1" baseline="3000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en-US" altLang="ko-KR" sz="36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altLang="ko-KR" sz="12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ctr"/>
            <a:r>
              <a:rPr lang="en-US" altLang="ko-K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KPH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AC83CF-D98A-4102-820B-CCE9C11631F3}"/>
              </a:ext>
            </a:extLst>
          </p:cNvPr>
          <p:cNvSpPr txBox="1"/>
          <p:nvPr/>
        </p:nvSpPr>
        <p:spPr>
          <a:xfrm>
            <a:off x="2345794" y="1545178"/>
            <a:ext cx="50334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endParaRPr lang="en-US" altLang="ko-KR" sz="1200" b="1" baseline="3000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en-US" altLang="ko-KR" sz="36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ko-KR" sz="12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ctr"/>
            <a:r>
              <a:rPr lang="en-US" altLang="ko-K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KPH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FC125CD-E67D-4F20-93FD-71F8B8F3153C}"/>
              </a:ext>
            </a:extLst>
          </p:cNvPr>
          <p:cNvSpPr/>
          <p:nvPr/>
        </p:nvSpPr>
        <p:spPr>
          <a:xfrm rot="18900000">
            <a:off x="4864673" y="784659"/>
            <a:ext cx="130762" cy="1168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389A0D-C562-432D-9919-64159467B890}"/>
              </a:ext>
            </a:extLst>
          </p:cNvPr>
          <p:cNvSpPr/>
          <p:nvPr/>
        </p:nvSpPr>
        <p:spPr>
          <a:xfrm>
            <a:off x="9672881" y="2472083"/>
            <a:ext cx="675464" cy="313895"/>
          </a:xfrm>
          <a:prstGeom prst="rect">
            <a:avLst/>
          </a:prstGeom>
          <a:solidFill>
            <a:srgbClr val="13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78E65-4DC5-4AA4-B03B-126E7F1E85FC}"/>
              </a:ext>
            </a:extLst>
          </p:cNvPr>
          <p:cNvSpPr txBox="1"/>
          <p:nvPr/>
        </p:nvSpPr>
        <p:spPr>
          <a:xfrm>
            <a:off x="9183298" y="1523102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64B18E-8F30-4CEB-8DC0-75523883AD2E}"/>
              </a:ext>
            </a:extLst>
          </p:cNvPr>
          <p:cNvSpPr txBox="1"/>
          <p:nvPr/>
        </p:nvSpPr>
        <p:spPr>
          <a:xfrm>
            <a:off x="10142096" y="1523102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10.52 m/s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8308FD-C2F3-43C7-B4E4-40354D8E14E9}"/>
              </a:ext>
            </a:extLst>
          </p:cNvPr>
          <p:cNvSpPr txBox="1"/>
          <p:nvPr/>
        </p:nvSpPr>
        <p:spPr>
          <a:xfrm>
            <a:off x="9183298" y="18955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A25337-8BD1-46E8-8C42-4B52729A261A}"/>
              </a:ext>
            </a:extLst>
          </p:cNvPr>
          <p:cNvSpPr txBox="1"/>
          <p:nvPr/>
        </p:nvSpPr>
        <p:spPr>
          <a:xfrm>
            <a:off x="10142096" y="1895505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1.52 m/s</a:t>
            </a:r>
            <a:r>
              <a:rPr lang="en-US" altLang="ko-KR" baseline="30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481BD9-2D3A-4A15-87D9-7CB6DA5A25AF}"/>
              </a:ext>
            </a:extLst>
          </p:cNvPr>
          <p:cNvSpPr txBox="1"/>
          <p:nvPr/>
        </p:nvSpPr>
        <p:spPr>
          <a:xfrm>
            <a:off x="9183298" y="2322190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Steering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160406-3A25-4441-8222-4562E1266C68}"/>
              </a:ext>
            </a:extLst>
          </p:cNvPr>
          <p:cNvSpPr txBox="1"/>
          <p:nvPr/>
        </p:nvSpPr>
        <p:spPr>
          <a:xfrm>
            <a:off x="10142096" y="23221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deg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FC9787-79EC-4E27-841F-C2836D3D5509}"/>
              </a:ext>
            </a:extLst>
          </p:cNvPr>
          <p:cNvSpPr txBox="1"/>
          <p:nvPr/>
        </p:nvSpPr>
        <p:spPr>
          <a:xfrm>
            <a:off x="9183298" y="27460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772113-55B4-41F9-B02C-FAD67BE6E337}"/>
              </a:ext>
            </a:extLst>
          </p:cNvPr>
          <p:cNvSpPr txBox="1"/>
          <p:nvPr/>
        </p:nvSpPr>
        <p:spPr>
          <a:xfrm>
            <a:off x="10142096" y="2746017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Prepare LC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06BEFDE8-07EF-474E-AE7C-60803234A557}"/>
              </a:ext>
            </a:extLst>
          </p:cNvPr>
          <p:cNvSpPr/>
          <p:nvPr/>
        </p:nvSpPr>
        <p:spPr>
          <a:xfrm>
            <a:off x="11379719" y="2230808"/>
            <a:ext cx="87488" cy="144924"/>
          </a:xfrm>
          <a:prstGeom prst="chevron">
            <a:avLst>
              <a:gd name="adj" fmla="val 5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1FACA575-5880-4338-B86D-89E0A795810E}"/>
              </a:ext>
            </a:extLst>
          </p:cNvPr>
          <p:cNvSpPr/>
          <p:nvPr/>
        </p:nvSpPr>
        <p:spPr>
          <a:xfrm rot="10800000">
            <a:off x="8973140" y="2230808"/>
            <a:ext cx="87488" cy="144924"/>
          </a:xfrm>
          <a:prstGeom prst="chevron">
            <a:avLst>
              <a:gd name="adj" fmla="val 5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4D91CB-EE41-4613-AC43-D3583544DDEC}"/>
              </a:ext>
            </a:extLst>
          </p:cNvPr>
          <p:cNvSpPr/>
          <p:nvPr/>
        </p:nvSpPr>
        <p:spPr>
          <a:xfrm>
            <a:off x="3952019" y="3666826"/>
            <a:ext cx="340403" cy="374314"/>
          </a:xfrm>
          <a:prstGeom prst="rect">
            <a:avLst/>
          </a:prstGeom>
          <a:solidFill>
            <a:srgbClr val="10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675026-1C87-4BCA-8611-58FCB72E9D8C}"/>
              </a:ext>
            </a:extLst>
          </p:cNvPr>
          <p:cNvSpPr/>
          <p:nvPr/>
        </p:nvSpPr>
        <p:spPr>
          <a:xfrm>
            <a:off x="7684579" y="3666826"/>
            <a:ext cx="418021" cy="374314"/>
          </a:xfrm>
          <a:prstGeom prst="rect">
            <a:avLst/>
          </a:prstGeom>
          <a:solidFill>
            <a:srgbClr val="10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31F6C3-F94D-4B46-87B8-28EB2B8CFB4C}"/>
              </a:ext>
            </a:extLst>
          </p:cNvPr>
          <p:cNvSpPr/>
          <p:nvPr/>
        </p:nvSpPr>
        <p:spPr>
          <a:xfrm>
            <a:off x="9227778" y="391414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A08B46-405A-4DC6-B708-8D83804BB08C}"/>
              </a:ext>
            </a:extLst>
          </p:cNvPr>
          <p:cNvSpPr/>
          <p:nvPr/>
        </p:nvSpPr>
        <p:spPr>
          <a:xfrm>
            <a:off x="9747501" y="3868908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D92CC3-3D46-4A4C-9D06-D6A126DB04F5}"/>
              </a:ext>
            </a:extLst>
          </p:cNvPr>
          <p:cNvSpPr/>
          <p:nvPr/>
        </p:nvSpPr>
        <p:spPr>
          <a:xfrm>
            <a:off x="10191729" y="3780020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198AD4-82EC-40C4-B595-C879EDEA527F}"/>
              </a:ext>
            </a:extLst>
          </p:cNvPr>
          <p:cNvSpPr/>
          <p:nvPr/>
        </p:nvSpPr>
        <p:spPr>
          <a:xfrm>
            <a:off x="8746584" y="4009889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카메라">
            <a:extLst>
              <a:ext uri="{FF2B5EF4-FFF2-40B4-BE49-F238E27FC236}">
                <a16:creationId xmlns:a16="http://schemas.microsoft.com/office/drawing/2014/main" id="{06D94666-74B8-43D0-854E-F527B468B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8950" y="3986774"/>
            <a:ext cx="426575" cy="426575"/>
          </a:xfrm>
          <a:prstGeom prst="rect">
            <a:avLst/>
          </a:prstGeom>
        </p:spPr>
      </p:pic>
      <p:pic>
        <p:nvPicPr>
          <p:cNvPr id="21" name="그래픽 20" descr="웹 캠">
            <a:extLst>
              <a:ext uri="{FF2B5EF4-FFF2-40B4-BE49-F238E27FC236}">
                <a16:creationId xmlns:a16="http://schemas.microsoft.com/office/drawing/2014/main" id="{BA25561D-FED1-49FF-9C0F-C5140F2AE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8011" y="3905451"/>
            <a:ext cx="426575" cy="426575"/>
          </a:xfrm>
          <a:prstGeom prst="rect">
            <a:avLst/>
          </a:prstGeom>
        </p:spPr>
      </p:pic>
      <p:pic>
        <p:nvPicPr>
          <p:cNvPr id="22" name="그래픽 21" descr="지도 나침반">
            <a:extLst>
              <a:ext uri="{FF2B5EF4-FFF2-40B4-BE49-F238E27FC236}">
                <a16:creationId xmlns:a16="http://schemas.microsoft.com/office/drawing/2014/main" id="{3A027D31-85AD-453B-B4C4-DFD9A937FC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9994" y="3796601"/>
            <a:ext cx="426575" cy="426575"/>
          </a:xfrm>
          <a:prstGeom prst="rect">
            <a:avLst/>
          </a:prstGeom>
        </p:spPr>
      </p:pic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43928FB3-241C-4B97-BB51-E06093784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1836" y="3823676"/>
            <a:ext cx="426575" cy="426575"/>
          </a:xfrm>
          <a:prstGeom prst="rect">
            <a:avLst/>
          </a:prstGeom>
        </p:spPr>
      </p:pic>
      <p:pic>
        <p:nvPicPr>
          <p:cNvPr id="7170" name="Picture 2" descr="1,267 자동차 페달일러스트, 벡터, 상업적 이미지사이트 - 123RF">
            <a:extLst>
              <a:ext uri="{FF2B5EF4-FFF2-40B4-BE49-F238E27FC236}">
                <a16:creationId xmlns:a16="http://schemas.microsoft.com/office/drawing/2014/main" id="{0324F4FE-3563-4B3B-8464-60D01898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7" y="3839614"/>
            <a:ext cx="435166" cy="43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993C6C-AE1C-4720-92E7-A9E88B49AC72}"/>
              </a:ext>
            </a:extLst>
          </p:cNvPr>
          <p:cNvSpPr txBox="1"/>
          <p:nvPr/>
        </p:nvSpPr>
        <p:spPr>
          <a:xfrm>
            <a:off x="5415279" y="4669837"/>
            <a:ext cx="148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Battery is low!!</a:t>
            </a:r>
            <a:endParaRPr lang="ko-KR" altLang="en-U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68" name="그룹 7167">
            <a:extLst>
              <a:ext uri="{FF2B5EF4-FFF2-40B4-BE49-F238E27FC236}">
                <a16:creationId xmlns:a16="http://schemas.microsoft.com/office/drawing/2014/main" id="{A9F561AD-3240-4E9E-B897-350E8E02EF9E}"/>
              </a:ext>
            </a:extLst>
          </p:cNvPr>
          <p:cNvGrpSpPr/>
          <p:nvPr/>
        </p:nvGrpSpPr>
        <p:grpSpPr>
          <a:xfrm>
            <a:off x="30592" y="100052"/>
            <a:ext cx="10715977" cy="4865515"/>
            <a:chOff x="30592" y="124214"/>
            <a:chExt cx="10715977" cy="486551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2DE5B6-9FA5-4F3F-8A6C-8DD7122E8FB0}"/>
                </a:ext>
              </a:extLst>
            </p:cNvPr>
            <p:cNvSpPr txBox="1"/>
            <p:nvPr/>
          </p:nvSpPr>
          <p:spPr>
            <a:xfrm>
              <a:off x="7366731" y="517863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신호등 상태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6B6EA2-7482-434A-AA41-540338721979}"/>
                </a:ext>
              </a:extLst>
            </p:cNvPr>
            <p:cNvSpPr txBox="1"/>
            <p:nvPr/>
          </p:nvSpPr>
          <p:spPr>
            <a:xfrm>
              <a:off x="6546724" y="517863"/>
              <a:ext cx="72327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표지판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FEF81A-739D-4FBA-B019-765AF8D5D8B3}"/>
                </a:ext>
              </a:extLst>
            </p:cNvPr>
            <p:cNvSpPr txBox="1"/>
            <p:nvPr/>
          </p:nvSpPr>
          <p:spPr>
            <a:xfrm>
              <a:off x="5533029" y="517863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핸들 회전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0344EF-8C2F-487F-80DF-B39CE33E9EC1}"/>
                </a:ext>
              </a:extLst>
            </p:cNvPr>
            <p:cNvSpPr txBox="1"/>
            <p:nvPr/>
          </p:nvSpPr>
          <p:spPr>
            <a:xfrm>
              <a:off x="4328190" y="517863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크루즈 모드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FCB558-0492-4EDB-8160-10AD89C91FC7}"/>
                </a:ext>
              </a:extLst>
            </p:cNvPr>
            <p:cNvSpPr txBox="1"/>
            <p:nvPr/>
          </p:nvSpPr>
          <p:spPr>
            <a:xfrm>
              <a:off x="3327093" y="179124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현재 시간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299A60-4367-4F06-9E2A-0DB90469193B}"/>
                </a:ext>
              </a:extLst>
            </p:cNvPr>
            <p:cNvSpPr txBox="1"/>
            <p:nvPr/>
          </p:nvSpPr>
          <p:spPr>
            <a:xfrm>
              <a:off x="7673542" y="124214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외부 온도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1033B18-6ED5-4566-B34A-C926FBA0AB35}"/>
                </a:ext>
              </a:extLst>
            </p:cNvPr>
            <p:cNvSpPr txBox="1"/>
            <p:nvPr/>
          </p:nvSpPr>
          <p:spPr>
            <a:xfrm>
              <a:off x="7103360" y="2437588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err="1"/>
                <a:t>대항차</a:t>
              </a:r>
              <a:r>
                <a:rPr lang="ko-KR" altLang="en-US" sz="1400" b="1"/>
                <a:t> 표시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917CC0-E474-41B6-BA8A-A21B8790B2D5}"/>
                </a:ext>
              </a:extLst>
            </p:cNvPr>
            <p:cNvSpPr txBox="1"/>
            <p:nvPr/>
          </p:nvSpPr>
          <p:spPr>
            <a:xfrm>
              <a:off x="1243569" y="1350465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현재 </a:t>
              </a:r>
              <a:r>
                <a:rPr lang="ko-KR" altLang="en-US" sz="1400" b="1" err="1"/>
                <a:t>차속</a:t>
              </a:r>
              <a:endParaRPr lang="ko-KR" alt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DE38400-F15C-49C3-991A-4671F1E590D5}"/>
                </a:ext>
              </a:extLst>
            </p:cNvPr>
            <p:cNvSpPr txBox="1"/>
            <p:nvPr/>
          </p:nvSpPr>
          <p:spPr>
            <a:xfrm>
              <a:off x="399487" y="710568"/>
              <a:ext cx="1576072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현재 </a:t>
              </a:r>
              <a:r>
                <a:rPr lang="ko-KR" altLang="en-US" sz="1400" b="1" err="1"/>
                <a:t>차속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Gauge</a:t>
              </a:r>
              <a:endParaRPr lang="ko-KR" altLang="en-US" sz="14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01F450-FCFC-4EAF-A86A-9F606F4F833A}"/>
                </a:ext>
              </a:extLst>
            </p:cNvPr>
            <p:cNvSpPr txBox="1"/>
            <p:nvPr/>
          </p:nvSpPr>
          <p:spPr>
            <a:xfrm>
              <a:off x="2305912" y="1318948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목표 </a:t>
              </a:r>
              <a:r>
                <a:rPr lang="ko-KR" altLang="en-US" sz="1400" b="1" err="1"/>
                <a:t>차속</a:t>
              </a:r>
              <a:endParaRPr lang="ko-KR" altLang="en-US" sz="14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DE2DEE-1CC5-48F9-AA2A-B742BEBBAB41}"/>
                </a:ext>
              </a:extLst>
            </p:cNvPr>
            <p:cNvSpPr txBox="1"/>
            <p:nvPr/>
          </p:nvSpPr>
          <p:spPr>
            <a:xfrm>
              <a:off x="1690877" y="3419382"/>
              <a:ext cx="1324402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배터리 </a:t>
              </a:r>
              <a:r>
                <a:rPr lang="ko-KR" altLang="en-US" sz="1400" b="1" err="1"/>
                <a:t>충전량</a:t>
              </a:r>
              <a:endParaRPr lang="ko-KR" altLang="en-US" sz="1400" b="1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28B0DDA-8B33-4F9B-8BC4-6736B889E42A}"/>
                </a:ext>
              </a:extLst>
            </p:cNvPr>
            <p:cNvSpPr txBox="1"/>
            <p:nvPr/>
          </p:nvSpPr>
          <p:spPr>
            <a:xfrm>
              <a:off x="1496877" y="4431812"/>
              <a:ext cx="138691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페달 작동 상태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AEEA35-05EF-4563-960F-7E0C3D3AD6E6}"/>
                </a:ext>
              </a:extLst>
            </p:cNvPr>
            <p:cNvSpPr txBox="1"/>
            <p:nvPr/>
          </p:nvSpPr>
          <p:spPr>
            <a:xfrm>
              <a:off x="30592" y="4183452"/>
              <a:ext cx="1324402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err="1"/>
                <a:t>턴시그널</a:t>
              </a:r>
              <a:r>
                <a:rPr lang="ko-KR" altLang="en-US" sz="1400" b="1"/>
                <a:t> 상태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260CBDC-81EF-48CC-A35D-98F12A3E88A1}"/>
                </a:ext>
              </a:extLst>
            </p:cNvPr>
            <p:cNvSpPr txBox="1"/>
            <p:nvPr/>
          </p:nvSpPr>
          <p:spPr>
            <a:xfrm>
              <a:off x="9359651" y="4467249"/>
              <a:ext cx="138691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센서 이상 유무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62F6911-E37C-49B3-8B94-BA6C5F6389A6}"/>
                </a:ext>
              </a:extLst>
            </p:cNvPr>
            <p:cNvSpPr txBox="1"/>
            <p:nvPr/>
          </p:nvSpPr>
          <p:spPr>
            <a:xfrm>
              <a:off x="4598975" y="1526563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설정 속도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A3951A-7B55-4062-93A0-4921E601F197}"/>
                </a:ext>
              </a:extLst>
            </p:cNvPr>
            <p:cNvSpPr txBox="1"/>
            <p:nvPr/>
          </p:nvSpPr>
          <p:spPr>
            <a:xfrm>
              <a:off x="6299220" y="1489616"/>
              <a:ext cx="1745991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자율주행 상태 표시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D06E64-6F64-442B-9360-5604261ABAAE}"/>
                </a:ext>
              </a:extLst>
            </p:cNvPr>
            <p:cNvSpPr txBox="1"/>
            <p:nvPr/>
          </p:nvSpPr>
          <p:spPr>
            <a:xfrm>
              <a:off x="6886580" y="4681952"/>
              <a:ext cx="138691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경고 문구 표시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396653-8589-444D-84D5-986D70A6D832}"/>
                </a:ext>
              </a:extLst>
            </p:cNvPr>
            <p:cNvSpPr txBox="1"/>
            <p:nvPr/>
          </p:nvSpPr>
          <p:spPr>
            <a:xfrm>
              <a:off x="6708228" y="3465549"/>
              <a:ext cx="1191352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err="1"/>
                <a:t>브레이크등</a:t>
              </a:r>
              <a:r>
                <a:rPr lang="en-US" altLang="ko-KR" sz="1400" b="1"/>
                <a:t>, </a:t>
              </a:r>
            </a:p>
            <a:p>
              <a:r>
                <a:rPr lang="ko-KR" altLang="en-US" sz="1400" b="1" err="1"/>
                <a:t>턴시그널등</a:t>
              </a:r>
              <a:endParaRPr lang="ko-KR" altLang="en-US" sz="1400" b="1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0874599-8329-44BB-8498-8770CB69ABC2}"/>
                </a:ext>
              </a:extLst>
            </p:cNvPr>
            <p:cNvSpPr txBox="1"/>
            <p:nvPr/>
          </p:nvSpPr>
          <p:spPr>
            <a:xfrm>
              <a:off x="9476442" y="3161735"/>
              <a:ext cx="1144865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제어 </a:t>
              </a:r>
              <a:r>
                <a:rPr lang="ko-KR" altLang="en-US" sz="1400" b="1" err="1"/>
                <a:t>목표값</a:t>
              </a:r>
              <a:endParaRPr lang="ko-KR" altLang="en-US" sz="1400" b="1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AD60E3-C15B-4A08-BCF7-EC47860340F0}"/>
              </a:ext>
            </a:extLst>
          </p:cNvPr>
          <p:cNvSpPr/>
          <p:nvPr/>
        </p:nvSpPr>
        <p:spPr>
          <a:xfrm>
            <a:off x="9454788" y="124214"/>
            <a:ext cx="2340204" cy="419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2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-5">
            <a:extLst>
              <a:ext uri="{FF2B5EF4-FFF2-40B4-BE49-F238E27FC236}">
                <a16:creationId xmlns:a16="http://schemas.microsoft.com/office/drawing/2014/main" id="{004CBA02-D659-4B16-99E1-4DFA2FC56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516" r="400" b="57744"/>
          <a:stretch/>
        </p:blipFill>
        <p:spPr bwMode="auto">
          <a:xfrm>
            <a:off x="9293" y="464634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CB35873-E612-4254-9F17-ECD8DB71C023}"/>
              </a:ext>
            </a:extLst>
          </p:cNvPr>
          <p:cNvSpPr/>
          <p:nvPr/>
        </p:nvSpPr>
        <p:spPr>
          <a:xfrm>
            <a:off x="5424572" y="1699074"/>
            <a:ext cx="1361440" cy="759922"/>
          </a:xfrm>
          <a:prstGeom prst="rect">
            <a:avLst/>
          </a:prstGeom>
          <a:solidFill>
            <a:srgbClr val="091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17946D-49A5-408B-8D87-6087058EE59E}"/>
              </a:ext>
            </a:extLst>
          </p:cNvPr>
          <p:cNvGrpSpPr/>
          <p:nvPr/>
        </p:nvGrpSpPr>
        <p:grpSpPr>
          <a:xfrm>
            <a:off x="6572653" y="1318725"/>
            <a:ext cx="540000" cy="540000"/>
            <a:chOff x="6587371" y="707153"/>
            <a:chExt cx="540000" cy="54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F624A5D-9629-4151-83D2-EC82322AA89E}"/>
                </a:ext>
              </a:extLst>
            </p:cNvPr>
            <p:cNvSpPr/>
            <p:nvPr/>
          </p:nvSpPr>
          <p:spPr>
            <a:xfrm>
              <a:off x="6587371" y="707153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6C9907-EEA0-455F-80A5-CD622E137084}"/>
                </a:ext>
              </a:extLst>
            </p:cNvPr>
            <p:cNvSpPr txBox="1"/>
            <p:nvPr/>
          </p:nvSpPr>
          <p:spPr>
            <a:xfrm>
              <a:off x="6654451" y="802678"/>
              <a:ext cx="42479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latin typeface="Calibri" panose="020F0502020204030204" pitchFamily="34" charset="0"/>
                  <a:cs typeface="Calibri" panose="020F0502020204030204" pitchFamily="34" charset="0"/>
                </a:rPr>
                <a:t>School</a:t>
              </a:r>
            </a:p>
            <a:p>
              <a:pPr algn="ctr"/>
              <a:r>
                <a:rPr lang="en-US" altLang="ko-KR" sz="1200" b="1">
                  <a:latin typeface="Calibri" panose="020F0502020204030204" pitchFamily="34" charset="0"/>
                  <a:cs typeface="Calibri" panose="020F0502020204030204" pitchFamily="34" charset="0"/>
                </a:rPr>
                <a:t>Zone</a:t>
              </a:r>
              <a:endParaRPr lang="ko-KR" altLang="en-US" sz="12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73AA2A-AF48-4068-BE99-30096C0B975C}"/>
              </a:ext>
            </a:extLst>
          </p:cNvPr>
          <p:cNvGrpSpPr/>
          <p:nvPr/>
        </p:nvGrpSpPr>
        <p:grpSpPr>
          <a:xfrm>
            <a:off x="4912360" y="1333954"/>
            <a:ext cx="540000" cy="653782"/>
            <a:chOff x="4927078" y="722382"/>
            <a:chExt cx="540000" cy="653782"/>
          </a:xfrm>
        </p:grpSpPr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0C73E4FE-112A-4F8A-B516-B7D8BA02442E}"/>
                </a:ext>
              </a:extLst>
            </p:cNvPr>
            <p:cNvSpPr/>
            <p:nvPr/>
          </p:nvSpPr>
          <p:spPr>
            <a:xfrm>
              <a:off x="4927078" y="722382"/>
              <a:ext cx="540000" cy="540000"/>
            </a:xfrm>
            <a:prstGeom prst="arc">
              <a:avLst>
                <a:gd name="adj1" fmla="val 8257306"/>
                <a:gd name="adj2" fmla="val 2525364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989667C-DD9A-4F59-AC9C-7475A311F9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8467" y="858242"/>
              <a:ext cx="129988" cy="19152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CF0F83-6013-439C-B7FD-97DB537085CF}"/>
                </a:ext>
              </a:extLst>
            </p:cNvPr>
            <p:cNvSpPr txBox="1"/>
            <p:nvPr/>
          </p:nvSpPr>
          <p:spPr>
            <a:xfrm>
              <a:off x="5105707" y="1129943"/>
              <a:ext cx="2083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ko-KR" alt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4BB784-AA74-4B7B-A0C1-44F1777256D7}"/>
              </a:ext>
            </a:extLst>
          </p:cNvPr>
          <p:cNvGrpSpPr/>
          <p:nvPr/>
        </p:nvGrpSpPr>
        <p:grpSpPr>
          <a:xfrm>
            <a:off x="5762038" y="1318725"/>
            <a:ext cx="540000" cy="540000"/>
            <a:chOff x="5776756" y="707153"/>
            <a:chExt cx="540000" cy="54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79FE06D-2EFF-4AF6-B048-23CDA22D5B55}"/>
                </a:ext>
              </a:extLst>
            </p:cNvPr>
            <p:cNvSpPr/>
            <p:nvPr/>
          </p:nvSpPr>
          <p:spPr>
            <a:xfrm>
              <a:off x="5776756" y="707153"/>
              <a:ext cx="540000" cy="54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F22909D-79BD-4564-AC0B-0FFCBBC4EBBB}"/>
                </a:ext>
              </a:extLst>
            </p:cNvPr>
            <p:cNvCxnSpPr>
              <a:stCxn id="14" idx="2"/>
              <a:endCxn id="14" idx="6"/>
            </p:cNvCxnSpPr>
            <p:nvPr/>
          </p:nvCxnSpPr>
          <p:spPr>
            <a:xfrm>
              <a:off x="5776756" y="977153"/>
              <a:ext cx="540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2286CB-44D1-4386-9607-241F6AB43735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V="1">
              <a:off x="6046756" y="977153"/>
              <a:ext cx="0" cy="27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1114F1-20A8-4E02-A6F1-9781A04004BA}"/>
                </a:ext>
              </a:extLst>
            </p:cNvPr>
            <p:cNvSpPr/>
            <p:nvPr/>
          </p:nvSpPr>
          <p:spPr>
            <a:xfrm>
              <a:off x="5896298" y="919777"/>
              <a:ext cx="313764" cy="161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0755E7A-04C6-4B12-A2B7-61A62ED8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2" b="22642"/>
          <a:stretch/>
        </p:blipFill>
        <p:spPr>
          <a:xfrm rot="10800000">
            <a:off x="7325212" y="1297393"/>
            <a:ext cx="1150077" cy="6292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8D6CA0-E474-47C8-8893-0EB376D9AE14}"/>
              </a:ext>
            </a:extLst>
          </p:cNvPr>
          <p:cNvSpPr txBox="1"/>
          <p:nvPr/>
        </p:nvSpPr>
        <p:spPr>
          <a:xfrm>
            <a:off x="5830522" y="1923262"/>
            <a:ext cx="4281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endParaRPr lang="ko-KR" altLang="en-US" sz="1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D966E0-A0CE-4C25-B254-C62A2128946D}"/>
              </a:ext>
            </a:extLst>
          </p:cNvPr>
          <p:cNvSpPr/>
          <p:nvPr/>
        </p:nvSpPr>
        <p:spPr>
          <a:xfrm>
            <a:off x="1436773" y="427971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F680B8-38E2-4583-B157-DC73DB807DE9}"/>
              </a:ext>
            </a:extLst>
          </p:cNvPr>
          <p:cNvSpPr/>
          <p:nvPr/>
        </p:nvSpPr>
        <p:spPr>
          <a:xfrm>
            <a:off x="1966385" y="435591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62D97D-CACA-4C44-A192-34366609E2A5}"/>
              </a:ext>
            </a:extLst>
          </p:cNvPr>
          <p:cNvSpPr/>
          <p:nvPr/>
        </p:nvSpPr>
        <p:spPr>
          <a:xfrm>
            <a:off x="2440817" y="437877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A4AEAB-FB36-4BFA-A4AA-C97D5BCFCCF3}"/>
              </a:ext>
            </a:extLst>
          </p:cNvPr>
          <p:cNvSpPr/>
          <p:nvPr/>
        </p:nvSpPr>
        <p:spPr>
          <a:xfrm>
            <a:off x="2863282" y="451593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133076-FB55-4721-800A-DFCDBAFE8417}"/>
              </a:ext>
            </a:extLst>
          </p:cNvPr>
          <p:cNvSpPr/>
          <p:nvPr/>
        </p:nvSpPr>
        <p:spPr>
          <a:xfrm>
            <a:off x="1878909" y="2912153"/>
            <a:ext cx="675464" cy="313895"/>
          </a:xfrm>
          <a:prstGeom prst="rect">
            <a:avLst/>
          </a:prstGeom>
          <a:solidFill>
            <a:srgbClr val="13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027E0-D291-4808-B289-64784C2FF293}"/>
              </a:ext>
            </a:extLst>
          </p:cNvPr>
          <p:cNvSpPr txBox="1"/>
          <p:nvPr/>
        </p:nvSpPr>
        <p:spPr>
          <a:xfrm>
            <a:off x="1624330" y="2009812"/>
            <a:ext cx="50334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endParaRPr lang="en-US" altLang="ko-KR" sz="1200" b="1" baseline="3000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en-US" altLang="ko-KR" sz="36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altLang="ko-KR" sz="12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ctr"/>
            <a:r>
              <a:rPr lang="en-US" altLang="ko-K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KPH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AC83CF-D98A-4102-820B-CCE9C11631F3}"/>
              </a:ext>
            </a:extLst>
          </p:cNvPr>
          <p:cNvSpPr txBox="1"/>
          <p:nvPr/>
        </p:nvSpPr>
        <p:spPr>
          <a:xfrm>
            <a:off x="2355087" y="2009812"/>
            <a:ext cx="50334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endParaRPr lang="en-US" altLang="ko-KR" sz="1200" b="1" baseline="3000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en-US" altLang="ko-KR" sz="36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ko-KR" sz="1200" b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ctr"/>
            <a:r>
              <a:rPr lang="en-US" altLang="ko-K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KPH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FC125CD-E67D-4F20-93FD-71F8B8F3153C}"/>
              </a:ext>
            </a:extLst>
          </p:cNvPr>
          <p:cNvSpPr/>
          <p:nvPr/>
        </p:nvSpPr>
        <p:spPr>
          <a:xfrm rot="18900000">
            <a:off x="4873966" y="1249293"/>
            <a:ext cx="130762" cy="1168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D3611-FA62-4F18-8F99-2B6ABEB2A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42" t="26780" r="24542" b="13109"/>
          <a:stretch/>
        </p:blipFill>
        <p:spPr>
          <a:xfrm>
            <a:off x="3407401" y="2185153"/>
            <a:ext cx="5421745" cy="246323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389A0D-C562-432D-9919-64159467B890}"/>
              </a:ext>
            </a:extLst>
          </p:cNvPr>
          <p:cNvSpPr/>
          <p:nvPr/>
        </p:nvSpPr>
        <p:spPr>
          <a:xfrm>
            <a:off x="9682174" y="2936717"/>
            <a:ext cx="675464" cy="313895"/>
          </a:xfrm>
          <a:prstGeom prst="rect">
            <a:avLst/>
          </a:prstGeom>
          <a:solidFill>
            <a:srgbClr val="13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78E65-4DC5-4AA4-B03B-126E7F1E85FC}"/>
              </a:ext>
            </a:extLst>
          </p:cNvPr>
          <p:cNvSpPr txBox="1"/>
          <p:nvPr/>
        </p:nvSpPr>
        <p:spPr>
          <a:xfrm>
            <a:off x="9192591" y="1987736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64B18E-8F30-4CEB-8DC0-75523883AD2E}"/>
              </a:ext>
            </a:extLst>
          </p:cNvPr>
          <p:cNvSpPr txBox="1"/>
          <p:nvPr/>
        </p:nvSpPr>
        <p:spPr>
          <a:xfrm>
            <a:off x="10151389" y="1987736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10.52 m/s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8308FD-C2F3-43C7-B4E4-40354D8E14E9}"/>
              </a:ext>
            </a:extLst>
          </p:cNvPr>
          <p:cNvSpPr txBox="1"/>
          <p:nvPr/>
        </p:nvSpPr>
        <p:spPr>
          <a:xfrm>
            <a:off x="9192591" y="236013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A25337-8BD1-46E8-8C42-4B52729A261A}"/>
              </a:ext>
            </a:extLst>
          </p:cNvPr>
          <p:cNvSpPr txBox="1"/>
          <p:nvPr/>
        </p:nvSpPr>
        <p:spPr>
          <a:xfrm>
            <a:off x="10151389" y="2360139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1.52 m/s</a:t>
            </a:r>
            <a:r>
              <a:rPr lang="en-US" altLang="ko-KR" baseline="30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481BD9-2D3A-4A15-87D9-7CB6DA5A25AF}"/>
              </a:ext>
            </a:extLst>
          </p:cNvPr>
          <p:cNvSpPr txBox="1"/>
          <p:nvPr/>
        </p:nvSpPr>
        <p:spPr>
          <a:xfrm>
            <a:off x="9192591" y="2786824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Steering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160406-3A25-4441-8222-4562E1266C68}"/>
              </a:ext>
            </a:extLst>
          </p:cNvPr>
          <p:cNvSpPr txBox="1"/>
          <p:nvPr/>
        </p:nvSpPr>
        <p:spPr>
          <a:xfrm>
            <a:off x="10151389" y="27868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deg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FC9787-79EC-4E27-841F-C2836D3D5509}"/>
              </a:ext>
            </a:extLst>
          </p:cNvPr>
          <p:cNvSpPr txBox="1"/>
          <p:nvPr/>
        </p:nvSpPr>
        <p:spPr>
          <a:xfrm>
            <a:off x="9192591" y="32106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28B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lang="ko-KR" altLang="en-US" b="1">
              <a:solidFill>
                <a:srgbClr val="628B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772113-55B4-41F9-B02C-FAD67BE6E337}"/>
              </a:ext>
            </a:extLst>
          </p:cNvPr>
          <p:cNvSpPr txBox="1"/>
          <p:nvPr/>
        </p:nvSpPr>
        <p:spPr>
          <a:xfrm>
            <a:off x="10151389" y="3210651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Prepare LC</a:t>
            </a:r>
            <a:endParaRPr lang="ko-KR" altLang="en-US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06BEFDE8-07EF-474E-AE7C-60803234A557}"/>
              </a:ext>
            </a:extLst>
          </p:cNvPr>
          <p:cNvSpPr/>
          <p:nvPr/>
        </p:nvSpPr>
        <p:spPr>
          <a:xfrm>
            <a:off x="11389012" y="2695442"/>
            <a:ext cx="87488" cy="144924"/>
          </a:xfrm>
          <a:prstGeom prst="chevron">
            <a:avLst>
              <a:gd name="adj" fmla="val 5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1FACA575-5880-4338-B86D-89E0A795810E}"/>
              </a:ext>
            </a:extLst>
          </p:cNvPr>
          <p:cNvSpPr/>
          <p:nvPr/>
        </p:nvSpPr>
        <p:spPr>
          <a:xfrm rot="10800000">
            <a:off x="8982433" y="2695442"/>
            <a:ext cx="87488" cy="144924"/>
          </a:xfrm>
          <a:prstGeom prst="chevron">
            <a:avLst>
              <a:gd name="adj" fmla="val 5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4D91CB-EE41-4613-AC43-D3583544DDEC}"/>
              </a:ext>
            </a:extLst>
          </p:cNvPr>
          <p:cNvSpPr/>
          <p:nvPr/>
        </p:nvSpPr>
        <p:spPr>
          <a:xfrm>
            <a:off x="3961312" y="4131460"/>
            <a:ext cx="340403" cy="374314"/>
          </a:xfrm>
          <a:prstGeom prst="rect">
            <a:avLst/>
          </a:prstGeom>
          <a:solidFill>
            <a:srgbClr val="10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675026-1C87-4BCA-8611-58FCB72E9D8C}"/>
              </a:ext>
            </a:extLst>
          </p:cNvPr>
          <p:cNvSpPr/>
          <p:nvPr/>
        </p:nvSpPr>
        <p:spPr>
          <a:xfrm>
            <a:off x="7693872" y="4131460"/>
            <a:ext cx="418021" cy="374314"/>
          </a:xfrm>
          <a:prstGeom prst="rect">
            <a:avLst/>
          </a:prstGeom>
          <a:solidFill>
            <a:srgbClr val="10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31F6C3-F94D-4B46-87B8-28EB2B8CFB4C}"/>
              </a:ext>
            </a:extLst>
          </p:cNvPr>
          <p:cNvSpPr/>
          <p:nvPr/>
        </p:nvSpPr>
        <p:spPr>
          <a:xfrm>
            <a:off x="9237071" y="437877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A08B46-405A-4DC6-B708-8D83804BB08C}"/>
              </a:ext>
            </a:extLst>
          </p:cNvPr>
          <p:cNvSpPr/>
          <p:nvPr/>
        </p:nvSpPr>
        <p:spPr>
          <a:xfrm>
            <a:off x="9756794" y="4333542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D92CC3-3D46-4A4C-9D06-D6A126DB04F5}"/>
              </a:ext>
            </a:extLst>
          </p:cNvPr>
          <p:cNvSpPr/>
          <p:nvPr/>
        </p:nvSpPr>
        <p:spPr>
          <a:xfrm>
            <a:off x="10201022" y="4244654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198AD4-82EC-40C4-B595-C879EDEA527F}"/>
              </a:ext>
            </a:extLst>
          </p:cNvPr>
          <p:cNvSpPr/>
          <p:nvPr/>
        </p:nvSpPr>
        <p:spPr>
          <a:xfrm>
            <a:off x="8755877" y="4474523"/>
            <a:ext cx="518160" cy="4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카메라">
            <a:extLst>
              <a:ext uri="{FF2B5EF4-FFF2-40B4-BE49-F238E27FC236}">
                <a16:creationId xmlns:a16="http://schemas.microsoft.com/office/drawing/2014/main" id="{06D94666-74B8-43D0-854E-F527B468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8243" y="4451408"/>
            <a:ext cx="426575" cy="426575"/>
          </a:xfrm>
          <a:prstGeom prst="rect">
            <a:avLst/>
          </a:prstGeom>
        </p:spPr>
      </p:pic>
      <p:pic>
        <p:nvPicPr>
          <p:cNvPr id="21" name="그래픽 20" descr="웹 캠">
            <a:extLst>
              <a:ext uri="{FF2B5EF4-FFF2-40B4-BE49-F238E27FC236}">
                <a16:creationId xmlns:a16="http://schemas.microsoft.com/office/drawing/2014/main" id="{BA25561D-FED1-49FF-9C0F-C5140F2AED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7304" y="4370085"/>
            <a:ext cx="426575" cy="426575"/>
          </a:xfrm>
          <a:prstGeom prst="rect">
            <a:avLst/>
          </a:prstGeom>
        </p:spPr>
      </p:pic>
      <p:pic>
        <p:nvPicPr>
          <p:cNvPr id="22" name="그래픽 21" descr="지도 나침반">
            <a:extLst>
              <a:ext uri="{FF2B5EF4-FFF2-40B4-BE49-F238E27FC236}">
                <a16:creationId xmlns:a16="http://schemas.microsoft.com/office/drawing/2014/main" id="{3A027D31-85AD-453B-B4C4-DFD9A937F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29287" y="4261235"/>
            <a:ext cx="426575" cy="426575"/>
          </a:xfrm>
          <a:prstGeom prst="rect">
            <a:avLst/>
          </a:prstGeom>
        </p:spPr>
      </p:pic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43928FB3-241C-4B97-BB51-E060937845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1129" y="4288310"/>
            <a:ext cx="426575" cy="426575"/>
          </a:xfrm>
          <a:prstGeom prst="rect">
            <a:avLst/>
          </a:prstGeom>
        </p:spPr>
      </p:pic>
      <p:pic>
        <p:nvPicPr>
          <p:cNvPr id="7170" name="Picture 2" descr="1,267 자동차 페달일러스트, 벡터, 상업적 이미지사이트 - 123RF">
            <a:extLst>
              <a:ext uri="{FF2B5EF4-FFF2-40B4-BE49-F238E27FC236}">
                <a16:creationId xmlns:a16="http://schemas.microsoft.com/office/drawing/2014/main" id="{0324F4FE-3563-4B3B-8464-60D01898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0" y="4304248"/>
            <a:ext cx="435166" cy="43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993C6C-AE1C-4720-92E7-A9E88B49AC72}"/>
              </a:ext>
            </a:extLst>
          </p:cNvPr>
          <p:cNvSpPr txBox="1"/>
          <p:nvPr/>
        </p:nvSpPr>
        <p:spPr>
          <a:xfrm>
            <a:off x="5424572" y="5134471"/>
            <a:ext cx="148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Battery is low!!</a:t>
            </a:r>
            <a:endParaRPr lang="ko-KR" altLang="en-U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68" name="그룹 7167">
            <a:extLst>
              <a:ext uri="{FF2B5EF4-FFF2-40B4-BE49-F238E27FC236}">
                <a16:creationId xmlns:a16="http://schemas.microsoft.com/office/drawing/2014/main" id="{A9F561AD-3240-4E9E-B897-350E8E02EF9E}"/>
              </a:ext>
            </a:extLst>
          </p:cNvPr>
          <p:cNvGrpSpPr/>
          <p:nvPr/>
        </p:nvGrpSpPr>
        <p:grpSpPr>
          <a:xfrm>
            <a:off x="39885" y="527155"/>
            <a:ext cx="11506351" cy="5153656"/>
            <a:chOff x="30592" y="62521"/>
            <a:chExt cx="11506351" cy="51536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2DE5B6-9FA5-4F3F-8A6C-8DD7122E8FB0}"/>
                </a:ext>
              </a:extLst>
            </p:cNvPr>
            <p:cNvSpPr txBox="1"/>
            <p:nvPr/>
          </p:nvSpPr>
          <p:spPr>
            <a:xfrm>
              <a:off x="7366731" y="517863"/>
              <a:ext cx="1144865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신호등 상태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6B6EA2-7482-434A-AA41-540338721979}"/>
                </a:ext>
              </a:extLst>
            </p:cNvPr>
            <p:cNvSpPr txBox="1"/>
            <p:nvPr/>
          </p:nvSpPr>
          <p:spPr>
            <a:xfrm>
              <a:off x="6602480" y="517863"/>
              <a:ext cx="723275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표지판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FEF81A-739D-4FBA-B019-765AF8D5D8B3}"/>
                </a:ext>
              </a:extLst>
            </p:cNvPr>
            <p:cNvSpPr txBox="1"/>
            <p:nvPr/>
          </p:nvSpPr>
          <p:spPr>
            <a:xfrm>
              <a:off x="5226370" y="62521"/>
              <a:ext cx="1335179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400" b="1">
                  <a:ea typeface="맑은 고딕"/>
                </a:rPr>
                <a:t>핸들 회전</a:t>
              </a:r>
            </a:p>
            <a:p>
              <a:r>
                <a:rPr lang="ko-KR" altLang="en-US" sz="1400" b="1">
                  <a:ea typeface="맑은 고딕"/>
                </a:rPr>
                <a:t>(핸들 각도?)</a:t>
              </a:r>
              <a:endParaRPr lang="ko-KR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0344EF-8C2F-487F-80DF-B39CE33E9EC1}"/>
                </a:ext>
              </a:extLst>
            </p:cNvPr>
            <p:cNvSpPr txBox="1"/>
            <p:nvPr/>
          </p:nvSpPr>
          <p:spPr>
            <a:xfrm>
              <a:off x="3064385" y="675839"/>
              <a:ext cx="1776448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/>
                <a:t>크루즈 모드</a:t>
              </a:r>
            </a:p>
            <a:p>
              <a:r>
                <a:rPr lang="ko-KR" altLang="en-US" sz="1400" b="1">
                  <a:ea typeface="맑은 고딕"/>
                </a:rPr>
                <a:t>(</a:t>
              </a:r>
              <a:r>
                <a:rPr lang="ko-KR" altLang="en-US" sz="1400" b="1" err="1">
                  <a:ea typeface="맑은 고딕"/>
                </a:rPr>
                <a:t>종방향</a:t>
              </a:r>
              <a:r>
                <a:rPr lang="ko-KR" altLang="en-US" sz="1400" b="1">
                  <a:ea typeface="맑은 고딕"/>
                </a:rPr>
                <a:t> 제어 여부?)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FCB558-0492-4EDB-8160-10AD89C91FC7}"/>
                </a:ext>
              </a:extLst>
            </p:cNvPr>
            <p:cNvSpPr txBox="1"/>
            <p:nvPr/>
          </p:nvSpPr>
          <p:spPr>
            <a:xfrm>
              <a:off x="3327093" y="179124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현재 시간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299A60-4367-4F06-9E2A-0DB90469193B}"/>
                </a:ext>
              </a:extLst>
            </p:cNvPr>
            <p:cNvSpPr txBox="1"/>
            <p:nvPr/>
          </p:nvSpPr>
          <p:spPr>
            <a:xfrm>
              <a:off x="7673542" y="124214"/>
              <a:ext cx="9653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외부 온도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1033B18-6ED5-4566-B34A-C926FBA0AB35}"/>
                </a:ext>
              </a:extLst>
            </p:cNvPr>
            <p:cNvSpPr txBox="1"/>
            <p:nvPr/>
          </p:nvSpPr>
          <p:spPr>
            <a:xfrm>
              <a:off x="7103360" y="2437588"/>
              <a:ext cx="129715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 err="1"/>
                <a:t>대항차</a:t>
              </a:r>
              <a:r>
                <a:rPr lang="ko-KR" altLang="en-US" sz="1400" b="1"/>
                <a:t> 표시</a:t>
              </a:r>
            </a:p>
            <a:p>
              <a:r>
                <a:rPr lang="ko-KR" altLang="en-US" sz="1400" b="1">
                  <a:ea typeface="맑은 고딕"/>
                </a:rPr>
                <a:t>(</a:t>
              </a:r>
              <a:r>
                <a:rPr lang="ko-KR" altLang="en-US" sz="1400" b="1" err="1">
                  <a:ea typeface="맑은 고딕"/>
                </a:rPr>
                <a:t>Map</a:t>
              </a:r>
              <a:r>
                <a:rPr lang="ko-KR" altLang="en-US" sz="1400" b="1">
                  <a:ea typeface="맑은 고딕"/>
                </a:rPr>
                <a:t> 좌표계)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917CC0-E474-41B6-BA8A-A21B8790B2D5}"/>
                </a:ext>
              </a:extLst>
            </p:cNvPr>
            <p:cNvSpPr txBox="1"/>
            <p:nvPr/>
          </p:nvSpPr>
          <p:spPr>
            <a:xfrm>
              <a:off x="1243569" y="1331880"/>
              <a:ext cx="96532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현재 </a:t>
              </a:r>
              <a:r>
                <a:rPr lang="ko-KR" altLang="en-US" sz="1400" b="1" err="1"/>
                <a:t>차속</a:t>
              </a:r>
              <a:endParaRPr lang="ko-KR" alt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DE38400-F15C-49C3-991A-4671F1E590D5}"/>
                </a:ext>
              </a:extLst>
            </p:cNvPr>
            <p:cNvSpPr txBox="1"/>
            <p:nvPr/>
          </p:nvSpPr>
          <p:spPr>
            <a:xfrm>
              <a:off x="399487" y="710568"/>
              <a:ext cx="1576072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/>
                <a:t>현재 </a:t>
              </a:r>
              <a:r>
                <a:rPr lang="ko-KR" altLang="en-US" sz="1400" b="1" err="1"/>
                <a:t>차속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Gauge</a:t>
              </a:r>
            </a:p>
            <a:p>
              <a:r>
                <a:rPr lang="en-US" altLang="ko-KR" sz="1400" b="1">
                  <a:ea typeface="맑은 고딕"/>
                </a:rPr>
                <a:t>(</a:t>
              </a:r>
              <a:r>
                <a:rPr lang="en-US" altLang="ko-KR" sz="1400" b="1" err="1">
                  <a:ea typeface="맑은 고딕"/>
                </a:rPr>
                <a:t>현재</a:t>
              </a:r>
              <a:r>
                <a:rPr lang="en-US" altLang="ko-KR" sz="1400" b="1">
                  <a:ea typeface="맑은 고딕"/>
                </a:rPr>
                <a:t> </a:t>
              </a:r>
              <a:r>
                <a:rPr lang="en-US" altLang="ko-KR" sz="1400" b="1" err="1">
                  <a:ea typeface="맑은 고딕"/>
                </a:rPr>
                <a:t>차속</a:t>
              </a:r>
              <a:r>
                <a:rPr lang="en-US" altLang="ko-KR" sz="1400" b="1">
                  <a:ea typeface="맑은 고딕"/>
                </a:rPr>
                <a:t>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01F450-FCFC-4EAF-A86A-9F606F4F833A}"/>
                </a:ext>
              </a:extLst>
            </p:cNvPr>
            <p:cNvSpPr txBox="1"/>
            <p:nvPr/>
          </p:nvSpPr>
          <p:spPr>
            <a:xfrm>
              <a:off x="2287327" y="1337533"/>
              <a:ext cx="96532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목표 </a:t>
              </a:r>
              <a:r>
                <a:rPr lang="ko-KR" altLang="en-US" sz="1400" b="1" err="1"/>
                <a:t>차속</a:t>
              </a:r>
              <a:endParaRPr lang="ko-KR" altLang="en-US" sz="14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DE2DEE-1CC5-48F9-AA2A-B742BEBBAB41}"/>
                </a:ext>
              </a:extLst>
            </p:cNvPr>
            <p:cNvSpPr txBox="1"/>
            <p:nvPr/>
          </p:nvSpPr>
          <p:spPr>
            <a:xfrm>
              <a:off x="1514316" y="3261406"/>
              <a:ext cx="1694695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/>
                <a:t>배터리 </a:t>
              </a:r>
              <a:r>
                <a:rPr lang="ko-KR" altLang="en-US" sz="1400" b="1" err="1"/>
                <a:t>충전량</a:t>
              </a:r>
              <a:endParaRPr lang="ko-KR" altLang="en-US" sz="1400" b="1">
                <a:ea typeface="맑은 고딕"/>
              </a:endParaRPr>
            </a:p>
            <a:p>
              <a:r>
                <a:rPr lang="ko-KR" altLang="en-US" sz="1400" b="1">
                  <a:ea typeface="맑은 고딕"/>
                </a:rPr>
                <a:t>(현재 배터리 전압)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28B0DDA-8B33-4F9B-8BC4-6736B889E42A}"/>
                </a:ext>
              </a:extLst>
            </p:cNvPr>
            <p:cNvSpPr txBox="1"/>
            <p:nvPr/>
          </p:nvSpPr>
          <p:spPr>
            <a:xfrm>
              <a:off x="1496877" y="4431812"/>
              <a:ext cx="1386918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>
                  <a:ea typeface="맑은 고딕"/>
                </a:rPr>
                <a:t>페달 작동 상태</a:t>
              </a:r>
              <a:br>
                <a:rPr lang="ko-KR" altLang="en-US" sz="1400" b="1">
                  <a:ea typeface="맑은 고딕"/>
                </a:rPr>
              </a:br>
              <a:r>
                <a:rPr lang="ko-KR" altLang="en-US" sz="1400" b="1">
                  <a:ea typeface="맑은 고딕"/>
                </a:rPr>
                <a:t>(제어 </a:t>
              </a:r>
              <a:r>
                <a:rPr lang="ko-KR" altLang="en-US" sz="1400" b="1" err="1">
                  <a:ea typeface="맑은 고딕"/>
                </a:rPr>
                <a:t>입력값</a:t>
              </a:r>
              <a:r>
                <a:rPr lang="ko-KR" altLang="en-US" sz="1400" b="1">
                  <a:ea typeface="맑은 고딕"/>
                </a:rPr>
                <a:t>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AEEA35-05EF-4563-960F-7E0C3D3AD6E6}"/>
                </a:ext>
              </a:extLst>
            </p:cNvPr>
            <p:cNvSpPr txBox="1"/>
            <p:nvPr/>
          </p:nvSpPr>
          <p:spPr>
            <a:xfrm>
              <a:off x="30592" y="4183452"/>
              <a:ext cx="1324402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 err="1">
                  <a:ea typeface="맑은 고딕"/>
                </a:rPr>
                <a:t>턴시그널</a:t>
              </a:r>
              <a:r>
                <a:rPr lang="ko-KR" altLang="en-US" sz="1400" b="1">
                  <a:ea typeface="맑은 고딕"/>
                </a:rPr>
                <a:t> 상태</a:t>
              </a:r>
              <a:br>
                <a:rPr lang="ko-KR" altLang="en-US" sz="1400" b="1">
                  <a:ea typeface="맑은 고딕"/>
                </a:rPr>
              </a:br>
              <a:r>
                <a:rPr lang="ko-KR" altLang="en-US" sz="1400" b="1">
                  <a:ea typeface="맑은 고딕"/>
                </a:rPr>
                <a:t>(제어 </a:t>
              </a:r>
              <a:r>
                <a:rPr lang="ko-KR" altLang="en-US" sz="1400" b="1" err="1">
                  <a:ea typeface="맑은 고딕"/>
                </a:rPr>
                <a:t>입력값</a:t>
              </a:r>
              <a:r>
                <a:rPr lang="ko-KR" altLang="en-US" sz="1400" b="1">
                  <a:ea typeface="맑은 고딕"/>
                </a:rPr>
                <a:t>)</a:t>
              </a:r>
              <a:endParaRPr lang="ko-KR" altLang="en-US" sz="1400" b="1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260CBDC-81EF-48CC-A35D-98F12A3E88A1}"/>
                </a:ext>
              </a:extLst>
            </p:cNvPr>
            <p:cNvSpPr txBox="1"/>
            <p:nvPr/>
          </p:nvSpPr>
          <p:spPr>
            <a:xfrm>
              <a:off x="9406114" y="4467249"/>
              <a:ext cx="1694695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/>
                <a:t>센서 이상 유무</a:t>
              </a:r>
            </a:p>
            <a:p>
              <a:r>
                <a:rPr lang="ko-KR" altLang="en-US" sz="1400" b="1">
                  <a:ea typeface="맑은 고딕"/>
                </a:rPr>
                <a:t>(데이터 파싱 필요)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A0EE84-45FB-4910-AE5D-EC38897E3177}"/>
                </a:ext>
              </a:extLst>
            </p:cNvPr>
            <p:cNvSpPr txBox="1"/>
            <p:nvPr/>
          </p:nvSpPr>
          <p:spPr>
            <a:xfrm>
              <a:off x="10033005" y="664402"/>
              <a:ext cx="1503938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 err="1">
                  <a:ea typeface="맑은 고딕"/>
                </a:rPr>
                <a:t>오버라이드</a:t>
              </a:r>
              <a:r>
                <a:rPr lang="ko-KR" altLang="en-US" sz="1400" b="1">
                  <a:ea typeface="맑은 고딕"/>
                </a:rPr>
                <a:t> 상태</a:t>
              </a:r>
            </a:p>
            <a:p>
              <a:r>
                <a:rPr lang="ko-KR" altLang="en-US" sz="1400" b="1">
                  <a:ea typeface="맑은 고딕"/>
                </a:rPr>
                <a:t>(제어 진입 여부)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62F6911-E37C-49B3-8B94-BA6C5F6389A6}"/>
                </a:ext>
              </a:extLst>
            </p:cNvPr>
            <p:cNvSpPr txBox="1"/>
            <p:nvPr/>
          </p:nvSpPr>
          <p:spPr>
            <a:xfrm>
              <a:off x="4069292" y="1526563"/>
              <a:ext cx="1556836" cy="73866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/>
                <a:t>설정 속도</a:t>
              </a:r>
            </a:p>
            <a:p>
              <a:r>
                <a:rPr lang="ko-KR" altLang="en-US" sz="1400" b="1">
                  <a:ea typeface="맑은 고딕"/>
                </a:rPr>
                <a:t>(</a:t>
              </a:r>
              <a:r>
                <a:rPr lang="ko-KR" altLang="en-US" sz="1400" b="1" err="1">
                  <a:ea typeface="맑은 고딕"/>
                </a:rPr>
                <a:t>Map</a:t>
              </a:r>
              <a:r>
                <a:rPr lang="ko-KR" altLang="en-US" sz="1400" b="1">
                  <a:ea typeface="맑은 고딕"/>
                </a:rPr>
                <a:t> 최고 속도?</a:t>
              </a:r>
            </a:p>
            <a:p>
              <a:r>
                <a:rPr lang="ko-KR" altLang="en-US" sz="1400" b="1" err="1">
                  <a:ea typeface="맑은 고딕"/>
                </a:rPr>
                <a:t>or</a:t>
              </a:r>
              <a:r>
                <a:rPr lang="ko-KR" altLang="en-US" sz="1400" b="1">
                  <a:ea typeface="맑은 고딕"/>
                </a:rPr>
                <a:t> 목표 </a:t>
              </a:r>
              <a:r>
                <a:rPr lang="ko-KR" altLang="en-US" sz="1400" b="1" err="1">
                  <a:ea typeface="맑은 고딕"/>
                </a:rPr>
                <a:t>차속</a:t>
              </a:r>
              <a:r>
                <a:rPr lang="ko-KR" altLang="en-US" sz="1400" b="1">
                  <a:ea typeface="맑은 고딕"/>
                </a:rPr>
                <a:t>?)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A3951A-7B55-4062-93A0-4921E601F197}"/>
                </a:ext>
              </a:extLst>
            </p:cNvPr>
            <p:cNvSpPr txBox="1"/>
            <p:nvPr/>
          </p:nvSpPr>
          <p:spPr>
            <a:xfrm>
              <a:off x="6299220" y="1489616"/>
              <a:ext cx="1745991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자율주행 상태 표시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D06E64-6F64-442B-9360-5604261ABAAE}"/>
                </a:ext>
              </a:extLst>
            </p:cNvPr>
            <p:cNvSpPr txBox="1"/>
            <p:nvPr/>
          </p:nvSpPr>
          <p:spPr>
            <a:xfrm>
              <a:off x="6812239" y="4477513"/>
              <a:ext cx="2494594" cy="73866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/>
                <a:t>경고 문구 표시</a:t>
              </a:r>
            </a:p>
            <a:p>
              <a:r>
                <a:rPr lang="ko-KR" altLang="en-US" sz="1400" b="1">
                  <a:ea typeface="맑은 고딕"/>
                </a:rPr>
                <a:t>(단순 배터리 경고?</a:t>
              </a:r>
            </a:p>
            <a:p>
              <a:r>
                <a:rPr lang="ko-KR" altLang="en-US" sz="1400" b="1" err="1">
                  <a:ea typeface="맑은 고딕"/>
                </a:rPr>
                <a:t>or</a:t>
              </a:r>
              <a:r>
                <a:rPr lang="ko-KR" altLang="en-US" sz="1400" b="1">
                  <a:ea typeface="맑은 고딕"/>
                </a:rPr>
                <a:t> 차량에서 보내는 메시지?)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396653-8589-444D-84D5-986D70A6D832}"/>
                </a:ext>
              </a:extLst>
            </p:cNvPr>
            <p:cNvSpPr txBox="1"/>
            <p:nvPr/>
          </p:nvSpPr>
          <p:spPr>
            <a:xfrm>
              <a:off x="6708228" y="3465549"/>
              <a:ext cx="1273105" cy="73866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b="1" err="1"/>
                <a:t>브레이크등</a:t>
              </a:r>
              <a:r>
                <a:rPr lang="en-US" altLang="ko-KR" sz="1400" b="1"/>
                <a:t>, </a:t>
              </a:r>
            </a:p>
            <a:p>
              <a:r>
                <a:rPr lang="ko-KR" altLang="en-US" sz="1400" b="1" err="1"/>
                <a:t>턴시그널등</a:t>
              </a:r>
              <a:endParaRPr lang="ko-KR" altLang="en-US" sz="1400" b="1">
                <a:ea typeface="맑은 고딕"/>
              </a:endParaRPr>
            </a:p>
            <a:p>
              <a:r>
                <a:rPr lang="ko-KR" altLang="en-US" sz="1400" b="1">
                  <a:ea typeface="맑은 고딕"/>
                </a:rPr>
                <a:t>(제어 입력값)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0874599-8329-44BB-8498-8770CB69ABC2}"/>
                </a:ext>
              </a:extLst>
            </p:cNvPr>
            <p:cNvSpPr txBox="1"/>
            <p:nvPr/>
          </p:nvSpPr>
          <p:spPr>
            <a:xfrm>
              <a:off x="9476442" y="3161735"/>
              <a:ext cx="1144865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제어 </a:t>
              </a:r>
              <a:r>
                <a:rPr lang="ko-KR" altLang="en-US" sz="1400" b="1" err="1"/>
                <a:t>목표값</a:t>
              </a:r>
              <a:endParaRPr lang="ko-KR" altLang="en-US" sz="1400" b="1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5EDE7C-0290-59CD-54A8-1B618772C555}"/>
              </a:ext>
            </a:extLst>
          </p:cNvPr>
          <p:cNvSpPr/>
          <p:nvPr/>
        </p:nvSpPr>
        <p:spPr>
          <a:xfrm>
            <a:off x="9464081" y="588848"/>
            <a:ext cx="2340204" cy="419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4523F-5943-2126-ED3A-6B731DF7DA5D}"/>
              </a:ext>
            </a:extLst>
          </p:cNvPr>
          <p:cNvSpPr txBox="1"/>
          <p:nvPr/>
        </p:nvSpPr>
        <p:spPr>
          <a:xfrm>
            <a:off x="162006" y="5739865"/>
            <a:ext cx="1951112" cy="307777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>
                <a:ea typeface="맑은 고딕"/>
              </a:rPr>
              <a:t>사용 가능 (</a:t>
            </a:r>
            <a:r>
              <a:rPr lang="ko-KR" altLang="en-US" sz="1400" b="1" err="1">
                <a:ea typeface="맑은 고딕"/>
              </a:rPr>
              <a:t>autoware</a:t>
            </a:r>
            <a:r>
              <a:rPr lang="ko-KR" altLang="en-US" sz="1400" b="1">
                <a:ea typeface="맑은 고딕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7C5D0C-05C3-C5C1-6F13-FC8EE489B3AD}"/>
              </a:ext>
            </a:extLst>
          </p:cNvPr>
          <p:cNvSpPr txBox="1"/>
          <p:nvPr/>
        </p:nvSpPr>
        <p:spPr>
          <a:xfrm>
            <a:off x="180590" y="6176621"/>
            <a:ext cx="2114681" cy="523220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>
                <a:ea typeface="맑은 고딕"/>
              </a:rPr>
              <a:t>사용 가능 (</a:t>
            </a:r>
            <a:r>
              <a:rPr lang="ko-KR" altLang="en-US" sz="1400" b="1" err="1">
                <a:ea typeface="맑은 고딕"/>
              </a:rPr>
              <a:t>mkz</a:t>
            </a:r>
            <a:r>
              <a:rPr lang="ko-KR" altLang="en-US" sz="1400" b="1">
                <a:ea typeface="맑은 고딕"/>
              </a:rPr>
              <a:t> 한정,</a:t>
            </a:r>
            <a:endParaRPr lang="ko-KR"/>
          </a:p>
          <a:p>
            <a:r>
              <a:rPr lang="ko-KR" altLang="en-US" sz="1400" b="1">
                <a:ea typeface="맑은 고딕"/>
              </a:rPr>
              <a:t>차마다 변경 될 수 있음)</a:t>
            </a:r>
            <a:endParaRPr lang="ko-K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C517DA-7BEE-F619-FA0F-85696AD0A6C9}"/>
              </a:ext>
            </a:extLst>
          </p:cNvPr>
          <p:cNvSpPr txBox="1"/>
          <p:nvPr/>
        </p:nvSpPr>
        <p:spPr>
          <a:xfrm>
            <a:off x="3367981" y="5739864"/>
            <a:ext cx="2284600" cy="307777"/>
          </a:xfrm>
          <a:prstGeom prst="rect">
            <a:avLst/>
          </a:prstGeom>
          <a:solidFill>
            <a:srgbClr val="7030A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>
                <a:ea typeface="맑은 고딕"/>
              </a:rPr>
              <a:t>필요하다고 생각하는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5E96-A7DA-068A-2F54-F6B24E9F71F7}"/>
              </a:ext>
            </a:extLst>
          </p:cNvPr>
          <p:cNvSpPr txBox="1"/>
          <p:nvPr/>
        </p:nvSpPr>
        <p:spPr>
          <a:xfrm>
            <a:off x="4427346" y="3528205"/>
            <a:ext cx="902811" cy="307777"/>
          </a:xfrm>
          <a:prstGeom prst="rect">
            <a:avLst/>
          </a:prstGeom>
          <a:solidFill>
            <a:srgbClr val="7030A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>
                <a:ea typeface="맑은 고딕"/>
              </a:rPr>
              <a:t>차선변경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E7709D-6736-61DD-D7D8-D1E64CF191D3}"/>
              </a:ext>
            </a:extLst>
          </p:cNvPr>
          <p:cNvSpPr txBox="1"/>
          <p:nvPr/>
        </p:nvSpPr>
        <p:spPr>
          <a:xfrm>
            <a:off x="8980760" y="601010"/>
            <a:ext cx="1874231" cy="523220"/>
          </a:xfrm>
          <a:prstGeom prst="rect">
            <a:avLst/>
          </a:prstGeom>
          <a:solidFill>
            <a:srgbClr val="7030A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>
                <a:ea typeface="맑은 고딕"/>
              </a:rPr>
              <a:t>시청각 경보</a:t>
            </a:r>
          </a:p>
          <a:p>
            <a:r>
              <a:rPr lang="ko-KR" altLang="en-US" sz="1400" b="1">
                <a:ea typeface="맑은 고딕"/>
              </a:rPr>
              <a:t>(자율주행 상태 확인)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E6FB70-6668-BAEB-5CDE-A02C97F69E98}"/>
              </a:ext>
            </a:extLst>
          </p:cNvPr>
          <p:cNvSpPr txBox="1"/>
          <p:nvPr/>
        </p:nvSpPr>
        <p:spPr>
          <a:xfrm>
            <a:off x="3367981" y="6176620"/>
            <a:ext cx="3498073" cy="30777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>
                <a:ea typeface="맑은 고딕"/>
              </a:rPr>
              <a:t>기존에 사용 </a:t>
            </a:r>
            <a:r>
              <a:rPr lang="ko-KR" altLang="en-US" sz="1400" b="1" err="1">
                <a:ea typeface="맑은 고딕"/>
              </a:rPr>
              <a:t>안하던</a:t>
            </a:r>
            <a:r>
              <a:rPr lang="ko-KR" altLang="en-US" sz="1400" b="1">
                <a:ea typeface="맑은 고딕"/>
              </a:rPr>
              <a:t> 기능(토픽 추가 필요)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1F1F42D5-26F3-BC59-10C8-6F57A83C1C8B}"/>
              </a:ext>
            </a:extLst>
          </p:cNvPr>
          <p:cNvSpPr txBox="1"/>
          <p:nvPr/>
        </p:nvSpPr>
        <p:spPr>
          <a:xfrm>
            <a:off x="226643" y="2972407"/>
            <a:ext cx="1370888" cy="523220"/>
          </a:xfrm>
          <a:prstGeom prst="rect">
            <a:avLst/>
          </a:prstGeom>
          <a:solidFill>
            <a:srgbClr val="7030A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 err="1">
                <a:ea typeface="맑은 고딕"/>
              </a:rPr>
              <a:t>앇셀</a:t>
            </a:r>
            <a:r>
              <a:rPr lang="ko-KR" altLang="en-US" sz="1400" b="1">
                <a:ea typeface="맑은 고딕"/>
              </a:rPr>
              <a:t>, 브레이크</a:t>
            </a:r>
            <a:endParaRPr lang="ko-KR">
              <a:ea typeface="맑은 고딕"/>
            </a:endParaRPr>
          </a:p>
          <a:p>
            <a:r>
              <a:rPr lang="ko-KR" altLang="en-US" sz="1400" b="1" err="1">
                <a:ea typeface="맑은 고딕"/>
              </a:rPr>
              <a:t>패달</a:t>
            </a:r>
            <a:r>
              <a:rPr lang="ko-KR" altLang="en-US" sz="1400" b="1">
                <a:ea typeface="맑은 고딕"/>
              </a:rPr>
              <a:t> </a:t>
            </a:r>
            <a:r>
              <a:rPr lang="en-US" altLang="ko-KR" sz="1400" b="1">
                <a:ea typeface="맑은 고딕"/>
              </a:rPr>
              <a:t>Gauge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B51DDF-A5C8-0A49-2C37-FC26ED6DFD17}"/>
              </a:ext>
            </a:extLst>
          </p:cNvPr>
          <p:cNvSpPr txBox="1"/>
          <p:nvPr/>
        </p:nvSpPr>
        <p:spPr>
          <a:xfrm>
            <a:off x="152712" y="647474"/>
            <a:ext cx="965329" cy="307777"/>
          </a:xfrm>
          <a:prstGeom prst="rect">
            <a:avLst/>
          </a:prstGeom>
          <a:solidFill>
            <a:srgbClr val="7030A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>
                <a:ea typeface="맑은 고딕"/>
              </a:rPr>
              <a:t>회사 로고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86FB80-DD3E-2387-BFF9-CCB91C4AEE7B}"/>
              </a:ext>
            </a:extLst>
          </p:cNvPr>
          <p:cNvSpPr txBox="1"/>
          <p:nvPr/>
        </p:nvSpPr>
        <p:spPr>
          <a:xfrm>
            <a:off x="5235809" y="1028473"/>
            <a:ext cx="1470274" cy="30777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 err="1">
                <a:ea typeface="맑은 고딕"/>
              </a:rPr>
              <a:t>or</a:t>
            </a:r>
            <a:r>
              <a:rPr lang="ko-KR" altLang="en-US" sz="1400" b="1">
                <a:ea typeface="맑은 고딕"/>
              </a:rPr>
              <a:t> </a:t>
            </a:r>
            <a:r>
              <a:rPr lang="ko-KR" altLang="en-US" sz="1400" b="1" err="1">
                <a:ea typeface="맑은 고딕"/>
              </a:rPr>
              <a:t>횡제어</a:t>
            </a:r>
            <a:r>
              <a:rPr lang="ko-KR" altLang="en-US" sz="1400" b="1">
                <a:ea typeface="맑은 고딕"/>
              </a:rPr>
              <a:t> 여부?</a:t>
            </a:r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60FCBD7D-5BDF-13D0-BBCC-C42F5F8C7020}"/>
              </a:ext>
            </a:extLst>
          </p:cNvPr>
          <p:cNvSpPr txBox="1"/>
          <p:nvPr/>
        </p:nvSpPr>
        <p:spPr>
          <a:xfrm>
            <a:off x="4086955" y="4076817"/>
            <a:ext cx="1324402" cy="523220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>
                <a:ea typeface="맑은 고딕"/>
              </a:rPr>
              <a:t>자기차량 표시</a:t>
            </a:r>
          </a:p>
          <a:p>
            <a:r>
              <a:rPr lang="ko-KR" altLang="en-US" sz="1400" b="1">
                <a:ea typeface="맑은 고딕"/>
              </a:rPr>
              <a:t>(</a:t>
            </a:r>
            <a:r>
              <a:rPr lang="ko-KR" altLang="en-US" sz="1400" b="1" err="1">
                <a:ea typeface="맑은 고딕"/>
              </a:rPr>
              <a:t>Map</a:t>
            </a:r>
            <a:r>
              <a:rPr lang="ko-KR" altLang="en-US" sz="1400" b="1">
                <a:ea typeface="맑은 고딕"/>
              </a:rPr>
              <a:t> 좌표계)</a:t>
            </a:r>
          </a:p>
        </p:txBody>
      </p:sp>
    </p:spTree>
    <p:extLst>
      <p:ext uri="{BB962C8B-B14F-4D97-AF65-F5344CB8AC3E}">
        <p14:creationId xmlns:p14="http://schemas.microsoft.com/office/powerpoint/2010/main" val="25538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1A04ED8BEFC6448B8D47C1BEBE8A8E" ma:contentTypeVersion="11" ma:contentTypeDescription="새 문서를 만듭니다." ma:contentTypeScope="" ma:versionID="fd4696a14fb749daa1d65d9210274ee2">
  <xsd:schema xmlns:xsd="http://www.w3.org/2001/XMLSchema" xmlns:xs="http://www.w3.org/2001/XMLSchema" xmlns:p="http://schemas.microsoft.com/office/2006/metadata/properties" xmlns:ns2="43a2ef99-872e-426c-81ec-df73b76c937e" xmlns:ns3="09bb51da-271d-4ff9-a07b-757b9d4fa60f" targetNamespace="http://schemas.microsoft.com/office/2006/metadata/properties" ma:root="true" ma:fieldsID="6c6b3e43b62cc6517bdc70c828d0088e" ns2:_="" ns3:_="">
    <xsd:import namespace="43a2ef99-872e-426c-81ec-df73b76c937e"/>
    <xsd:import namespace="09bb51da-271d-4ff9-a07b-757b9d4fa6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2ef99-872e-426c-81ec-df73b76c93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b51da-271d-4ff9-a07b-757b9d4fa6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72F6AA-DB98-409B-A807-C5572B8914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E552E0-59E1-48E9-88A9-1BE0AC0C15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a2ef99-872e-426c-81ec-df73b76c937e"/>
    <ds:schemaRef ds:uri="09bb51da-271d-4ff9-a07b-757b9d4fa6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181C7B-D201-4938-B430-B2D6408E2FF7}">
  <ds:schemaRefs>
    <ds:schemaRef ds:uri="43a2ef99-872e-426c-81ec-df73b76c937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09bb51da-271d-4ff9-a07b-757b9d4fa60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와이드스크린</PresentationFormat>
  <Paragraphs>233</Paragraphs>
  <Slides>9</Slides>
  <Notes>1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김제석</dc:creator>
  <cp:lastModifiedBy>김제석</cp:lastModifiedBy>
  <cp:revision>2</cp:revision>
  <dcterms:created xsi:type="dcterms:W3CDTF">2022-06-13T04:29:03Z</dcterms:created>
  <dcterms:modified xsi:type="dcterms:W3CDTF">2022-06-16T06:42:40Z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0x010100F21A04ED8BEFC6448B8D47C1BEBE8A8E</vt:lpwstr>
  </property>
</Properties>
</file>