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3" r:id="rId20"/>
    <p:sldId id="281" r:id="rId21"/>
    <p:sldId id="279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81996-30F3-45CF-AC57-DBF622EF007A}" v="357" dt="2024-05-04T09:16:3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2856 1533 16383 0 0,'-5'0'0'0'0,"-7"0"0"0"0,-8 0 0 0 0,-4 0 0 0 0,-4 0 0 0 0,-3 0 0 0 0,-1 0 0 0 0,0 0 0 0 0,-1 0 0 0 0,1 0 0 0 0,0 0 0 0 0,0 0 0 0 0,1 0 0 0 0,0 0 0 0 0,-1 0 0 0 0,1 0 0 0 0,0 0 0 0 0,0 0 0 0 0,0 0 0 0 0,0 0 0 0 0,0 0 0 0 0,0 0 0 0 0,0 0 0 0 0,0 0 0 0 0,-1 0 0 0 0,1 0 0 0 0,0 0 0 0 0,0 0 0 0 0,0 0 0 0 0,0 0 0 0 0,0-5 0 0 0,-1-2 0 0 0,1 0 0 0 0,11 2 0 0 0,13 1 0 0 0,14 2 0 0 0,6-5 0 0 0,5-1 0 0 0,6 2 0 0 0,3 1 0 0 0,3 1 0 0 0,-4-3 0 0 0,-1-2 0 0 0,1 2 0 0 0,1 2 0 0 0,1 2 0 0 0,1 0 0 0 0,-4-3 0 0 0,-1-1 0 0 0,0 0 0 0 0,2 2 0 0 0,2 2 0 0 0,1 1 0 0 0,1 1 0 0 0,-5-5 0 0 0,-1-1 0 0 0,1 1 0 0 0,1 0 0 0 0,2 3 0 0 0,1 1 0 0 0,1 1 0 0 0,0 0 0 0 0,2 1 0 0 0,-1 1 0 0 0,0 4 0 0 0,1 2 0 0 0,-6 6 0 0 0,-13-1 0 0 0,-13-1 0 0 0,-12-3 0 0 0,-10-3 0 0 0,-5 3 0 0 0,-5 0 0 0 0,-1-1 0 0 0,-1-1 0 0 0,0-3 0 0 0,1-1 0 0 0,1-2 0 0 0,0 1 0 0 0,0-2 0 0 0,1 1 0 0 0,0 0 0 0 0,5 5 0 0 0,2 1 0 0 0,0 1 0 0 0,-2-2 0 0 0,-1-1 0 0 0,-2-1 0 0 0,10-2 0 0 0,13-1 0 0 0,13 0 0 0 0,10 0 0 0 0,9 0 0 0 0,4 0 0 0 0,2-1 0 0 0,2 1 0 0 0,-1 0 0 0 0,1 0 0 0 0,-1 0 0 0 0,-1 0 0 0 0,0 0 0 0 0,-1 0 0 0 0,-10 0 0 0 0,-15 0 0 0 0,-13 0 0 0 0,-11 0 0 0 0,-8 0 0 0 0,-4 0 0 0 0,-3 0 0 0 0,-1 0 0 0 0,1 0 0 0 0,-1 0 0 0 0,1 0 0 0 0,1 0 0 0 0,0 0 0 0 0,1 0 0 0 0,0 0 0 0 0,0 0 0 0 0,0 0 0 0 0,0 0 0 0 0,0 0 0 0 0,0 0 0 0 0,0 0 0 0 0,0 0 0 0 0,-1 0 0 0 0,12 0 0 0 0,13 0 0 0 0,14 0 0 0 0,11 0 0 0 0,8 0 0 0 0,4 0 0 0 0,3 0 0 0 0,0 0 0 0 0,1 0 0 0 0,0 0 0 0 0,-2 0 0 0 0,1 0 0 0 0,-2 0 0 0 0,1 0 0 0 0,-1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0,-5 5 0 0 0,-2 2 0 0 0,-5 5 0 0 0,-6 6 0 0 0,-10 0 0 0 0,-11-4 0 0 0,-4 2 0 0 0,-5-2 0 0 0,-6-4 0 0 0,-3-3 0 0 0,-4-3 0 0 0,5 3 0 0 0,0 1 0 0 0,0-2 0 0 0,-2-1 0 0 0,-1-2 0 0 0,-1-1 0 0 0,-2 4 0 0 0,0 2 0 0 0,0-2 0 0 0,0-1 0 0 0,-1-1 0 0 0,6 3 0 0 0,2 1 0 0 0,0-1 0 0 0,-2-1 0 0 0,-2-3 0 0 0,0-1 0 0 0,-2-1 0 0 0,-1 0 0 0 0,0-2 0 0 0,0 1 0 0 0,-1 0 0 0 0,1-1 0 0 0,0 1 0 0 0,-1 0 0 0 0,1 0 0 0 0,0 0 0 0 0,0 0 0 0 0,10 0 0 0 0,15 0 0 0 0,13 0 0 0 0,10 0 0 0 0,9 0 0 0 0,4 0 0 0 0,3 0 0 0 0,1 0 0 0 0,0 0 0 0 0,-1 0 0 0 0,0 0 0 0 0,-1 0 0 0 0,0 0 0 0 0,-1 0 0 0 0,0 0 0 0 0,0 0 0 0 0,-5-5 0 0 0,-12-2 0 0 0,-15 0 0 0 0,-11 2 0 0 0,-10 1 0 0 0,-6 1 0 0 0,-3 2 0 0 0,-3 1 0 0 0,1 0 0 0 0,-1 0 0 0 0,1-5 0 0 0,0-2 0 0 0,1 1 0 0 0,1 0 0 0 0,0 3 0 0 0,-1 0 0 0 0,1 2 0 0 0,0 0 0 0 0,0 1 0 0 0,0 1 0 0 0,11-1 0 0 0,13 0 0 0 0,14 0 0 0 0,11 1 0 0 0,8-7 0 0 0,4-1 0 0 0,3 1 0 0 0,0 0 0 0 0,1 2 0 0 0,0 2 0 0 0,-7-5 0 0 0,-2 0 0 0 0,0 0 0 0 0,1 2 0 0 0,2 1 0 0 0,0 2 0 0 0,-3-4 0 0 0,-2-1 0 0 0,2 0 0 0 0,0 2 0 0 0,3 1 0 0 0,-4-3 0 0 0,-1-1 0 0 0,1 1 0 0 0,2 2 0 0 0,-9 1 0 0 0,-13 2 0 0 0,-12 1 0 0 0,-10 1 0 0 0,-7 0 0 0 0,-5 0 0 0 0,-3 0 0 0 0,0 1 0 0 0,-1-1 0 0 0,1 0 0 0 0,0 0 0 0 0,1 0 0 0 0,0 6 0 0 0,1 1 0 0 0,0-1 0 0 0,5 5 0 0 0,2 0 0 0 0,0-2 0 0 0,3 3 0 0 0,1-1 0 0 0,-2-2 0 0 0,-2-2 0 0 0,2 2 0 0 0,1 0 0 0 0,-3-1 0 0 0,4 3 0 0 0,10-1 0 0 0,12-1 0 0 0,11-3 0 0 0,9-2 0 0 0,6-2 0 0 0,3-1 0 0 0,2-1 0 0 0,0 0 0 0 0,1-1 0 0 0,-1 1 0 0 0,-1-1 0 0 0,0 1 0 0 0,-1 0 0 0 0,1 0 0 0 0,-1 0 0 0 0,0 0 0 0 0,-5-6 0 0 0,-2-1 0 0 0,0 1 0 0 0,2-5 0 0 0,1 0 0 0 0,2 2 0 0 0,0 2 0 0 0,2-2 0 0 0,0-1 0 0 0,1 3 0 0 0,-1 1 0 0 0,0-3 0 0 0,1 0 0 0 0,-1 2 0 0 0,0 1 0 0 0,1 3 0 0 0,-7-5 0 0 0,-1 0 0 0 0,1 2 0 0 0,1 0 0 0 0,1 3 0 0 0,2 1 0 0 0,0-4 0 0 0,2-2 0 0 0,0 2 0 0 0,0-5 0 0 0,1 1 0 0 0,-11 1 0 0 0,-15 3 0 0 0,-12 1 0 0 0,-12 3 0 0 0,-7 1 0 0 0,-6 1 0 0 0,4 5 0 0 0,0 3 0 0 0,0-1 0 0 0,-1-1 0 0 0,-1-2 0 0 0,-1-1 0 0 0,5 3 0 0 0,1 2 0 0 0,0-1 0 0 0,-2-2 0 0 0,-2-2 0 0 0,5 5 0 0 0,0 0 0 0 0,-1-1 0 0 0,-2-2 0 0 0,-2-1 0 0 0,-1-2 0 0 0,5 4 0 0 0,0 1 0 0 0,-1 0 0 0 0,-1-2 0 0 0,-1 4 0 0 0,-3 0 0 0 0,0-1 0 0 0,0-3 0 0 0,-2-1 0 0 0,1 4 0 0 0,0 0 0 0 0,-1-2 0 0 0,1 0 0 0 0,5 2 0 0 0,2 1 0 0 0,4 4 0 0 0,12 0 0 0 0,12-3 0 0 0,11 3 0 0 0,8-1 0 0 0,5-3 0 0 0,4-2 0 0 0,1-3 0 0 0,1-2 0 0 0,-1-1 0 0 0,0-1 0 0 0,-1-1 0 0 0,0 1 0 0 0,0-1 0 0 0,-1 1 0 0 0,0-1 0 0 0,0 1 0 0 0,0 0 0 0 0,0 0 0 0 0,0 0 0 0 0,0 0 0 0 0,0 0 0 0 0,0 0 0 0 0,0 0 0 0 0,1 0 0 0 0,-1 0 0 0 0,0 0 0 0 0,0 0 0 0 0,0 0 0 0 0,0 0 0 0 0,0 0 0 0 0,1 0 0 0 0,-1 0 0 0 0,0 0 0 0 0,0-5 0 0 0,0-2 0 0 0,0 0 0 0 0,0-4 0 0 0,0 0 0 0 0,1 2 0 0 0,-1 3 0 0 0,0 1 0 0 0,-5-2 0 0 0,-2-1 0 0 0,0 1 0 0 0,2 2 0 0 0,1 1 0 0 0,2 2 0 0 0,1 1 0 0 0,0 1 0 0 0,1 0 0 0 0,1 1 0 0 0,-1-1 0 0 0,1 0 0 0 0,-1 1 0 0 0,-10-1 0 0 0,-15 0 0 0 0,-13 0 0 0 0,-10 0 0 0 0,-9 0 0 0 0,-4 0 0 0 0,-3 0 0 0 0,-1 0 0 0 0,0 0 0 0 0,6 5 0 0 0,3 2 0 0 0,-1 0 0 0 0,0-2 0 0 0,-2-1 0 0 0,-1-2 0 0 0,0 0 0 0 0,-2-2 0 0 0,0 0 0 0 0,0 0 0 0 0,0 5 0 0 0,-1 2 0 0 0,1-1 0 0 0,0-1 0 0 0,-1-1 0 0 0,1-1 0 0 0,0-2 0 0 0,0-1 0 0 0,0 0 0 0 0,0 0 0 0 0,-1 0 0 0 0,1 0 0 0 0,0-1 0 0 0,0 1 0 0 0,0 0 0 0 0,0 0 0 0 0,0 0 0 0 0,0 0 0 0 0,-1 0 0 0 0,7 5 0 0 0,11 2 0 0 0,14 0 0 0 0,13-2 0 0 0,8-1 0 0 0,7-1 0 0 0,4-2 0 0 0,1-1 0 0 0,1 0 0 0 0,-1 0 0 0 0,1 0 0 0 0,-2 0 0 0 0,0-1 0 0 0,0 1 0 0 0,-1 0 0 0 0,0 0 0 0 0,0 0 0 0 0,0 0 0 0 0,0 0 0 0 0,0 0 0 0 0,0 0 0 0 0,0 0 0 0 0,0 0 0 0 0,1 0 0 0 0,-1 0 0 0 0,-6-5 0 0 0,0-2 0 0 0,-1 0 0 0 0,2 2 0 0 0,1 1 0 0 0,-4-4 0 0 0,0 0 0 0 0,1 1 0 0 0,2 1 0 0 0,1 3 0 0 0,2 0 0 0 0,2 2 0 0 0,-1 1 0 0 0,7 0 0 0 0,23 1 0 0 0,6-1 0 0 0,-2 0 0 0 0,-7 1 0 0 0,-3-1 0 0 0,-5 0 0 0 0,0 0 0 0 0,-4 0 0 0 0,-3 0 0 0 0,-4 0 0 0 0,-4 0 0 0 0,-1 0 0 0 0,-2 0 0 0 0,0 0 0 0 0,-1 0 0 0 0,1 0 0 0 0,-11 0 0 0 0,-14 0 0 0 0,-14 0 0 0 0,-10 0 0 0 0,-7 0 0 0 0,-6 0 0 0 0,-1 0 0 0 0,-2 0 0 0 0,0 0 0 0 0,1 0 0 0 0,0 0 0 0 0,1 0 0 0 0,5 5 0 0 0,3 2 0 0 0,0 0 0 0 0,-2-2 0 0 0,-1-1 0 0 0,-2-1 0 0 0,-1-2 0 0 0,0-1 0 0 0,-1 0 0 0 0,-1 0 0 0 0,1 0 0 0 0,0 0 0 0 0,-1-1 0 0 0,1 1 0 0 0,0 0 0 0 0,-1 0 0 0 0,1 0 0 0 0,0 0 0 0 0,0 0 0 0 0,0 0 0 0 0,0 0 0 0 0,-6 0 0 0 0,-1 0 0 0 0,0 0 0 0 0,2 0 0 0 0,1 0 0 0 0,1 0 0 0 0,2 0 0 0 0,0 0 0 0 0,1 0 0 0 0,0 0 0 0 0,1 0 0 0 0,-1 0 0 0 0,0 0 0 0 0,0 0 0 0 0,0 0 0 0 0,0 0 0 0 0,0 0 0 0 0,0 0 0 0 0,-1 0 0 0 0,1 0 0 0 0,5-5 0 0 0,2-2 0 0 0,0 0 0 0 0,-2 2 0 0 0,4-5 0 0 0,11 1 0 0 0,13 1 0 0 0,10 2 0 0 0,10 2 0 0 0,6-3 0 0 0,3-1 0 0 0,2 1 0 0 0,1 2 0 0 0,-1 1 0 0 0,0 2 0 0 0,-1 1 0 0 0,0 1 0 0 0,0 0 0 0 0,-1 0 0 0 0,0 1 0 0 0,6-1 0 0 0,1 0 0 0 0,-1 1 0 0 0,0-1 0 0 0,-2 0 0 0 0,4 0 0 0 0,0 0 0 0 0,5 0 0 0 0,-1 0 0 0 0,4 0 0 0 0,-1 0 0 0 0,-4 0 0 0 0,3 0 0 0 0,-2 0 0 0 0,3 0 0 0 0,4 0 0 0 0,-2 5 0 0 0,3 2 0 0 0,-3 0 0 0 0,-4-2 0 0 0,1-1 0 0 0,-2-2 0 0 0,2 5 0 0 0,0 0 0 0 0,-4 0 0 0 0,-3-2 0 0 0,3-1 0 0 0,-1 3 0 0 0,-1 1 0 0 0,2 5 0 0 0,1-1 0 0 0,-2-2 0 0 0,-3-2 0 0 0,-2 2 0 0 0,-2 0 0 0 0,-1-3 0 0 0,-1-1 0 0 0,0-2 0 0 0,0-3 0 0 0,-1 5 0 0 0,1 2 0 0 0,0-2 0 0 0,0-1 0 0 0,0 4 0 0 0,0 0 0 0 0,0-2 0 0 0,-10-1 0 0 0,-15-2 0 0 0,-13-2 0 0 0,-10-1 0 0 0,-4-6 0 0 0,-2-2 0 0 0,-3 0 0 0 0,-2-4 0 0 0,-2-1 0 0 0,-1 3 0 0 0,-1 2 0 0 0,0 3 0 0 0,1-4 0 0 0,-1 0 0 0 0,1 1 0 0 0,-1 2 0 0 0,1 1 0 0 0,0 3 0 0 0,0 0 0 0 0,0-5 0 0 0,0-1 0 0 0,-1 1 0 0 0,1 1 0 0 0,0 1 0 0 0,0 2 0 0 0,-5-4 0 0 0,-3-2 0 0 0,2 2 0 0 0,0 0 0 0 0,-3 3 0 0 0,-1-4 0 0 0,-3-2 0 0 0,0 2 0 0 0,2 2 0 0 0,3-4 0 0 0,-2 0 0 0 0,0 1 0 0 0,-3-3 0 0 0,1 1 0 0 0,1 1 0 0 0,4 3 0 0 0,-3 1 0 0 0,0 3 0 0 0,2-4 0 0 0,3-1 0 0 0,-4 1 0 0 0,0 1 0 0 0,1 1 0 0 0,3 2 0 0 0,-4-4 0 0 0,0-1 0 0 0,-4 0 0 0 0,0 2 0 0 0,3-4 0 0 0,2 0 0 0 0,3 1 0 0 0,2 2 0 0 0,2-3 0 0 0,1 0 0 0 0,0 1 0 0 0,1 3 0 0 0,4-4 0 0 0,3 0 0 0 0,-1-4 0 0 0,4-5 0 0 0,5-5 0 0 0,5-3 0 0 0,5-3 0 0 0,8 3 0 0 0,8 7 0 0 0,9 6 0 0 0,6 5 0 0 0,3 4 0 0 0,8 3 0 0 0,2 2 0 0 0,1 0 0 0 0,-2 0 0 0 0,-2 0 0 0 0,4 0 0 0 0,0 0 0 0 0,-1-1 0 0 0,-3 0 0 0 0,-1 0 0 0 0,-2 0 0 0 0,-1 0 0 0 0,0 0 0 0 0,-2 0 0 0 0,1 0 0 0 0,0 0 0 0 0,0 0 0 0 0,0 0 0 0 0,0 0 0 0 0,0 0 0 0 0,0 0 0 0 0,0 0 0 0 0,0 0 0 0 0,0 0 0 0 0,0 5 0 0 0,0 3 0 0 0,1-2 0 0 0,-1 0 0 0 0,0-3 0 0 0,0 0 0 0 0,0-2 0 0 0,0 0 0 0 0,0-1 0 0 0,0-1 0 0 0,1 6 0 0 0,-1 2 0 0 0,0 0 0 0 0,0-2 0 0 0,0-1 0 0 0,-10-2 0 0 0,-15-1 0 0 0,-13 0 0 0 0,-11-1 0 0 0,-7 0 0 0 0,-5-1 0 0 0,-3 1 0 0 0,-1 0 0 0 0,0 0 0 0 0,1-1 0 0 0,0 1 0 0 0,1 0 0 0 0,0 0 0 0 0,1 0 0 0 0,-1 0 0 0 0,1 0 0 0 0,0 0 0 0 0,0 0 0 0 0,0 0 0 0 0,0 0 0 0 0,0 0 0 0 0,5 6 0 0 0,2 1 0 0 0,0 0 0 0 0,9-2 0 0 0,12-1 0 0 0,13-2 0 0 0,9-1 0 0 0,7 0 0 0 0,4-1 0 0 0,2 0 0 0 0,2-1 0 0 0,-1 1 0 0 0,1 0 0 0 0,-2 0 0 0 0,0 0 0 0 0,0 0 0 0 0,-1 0 0 0 0,1 5 0 0 0,-1 2 0 0 0,0 0 0 0 0,0-2 0 0 0,0-1 0 0 0,0 4 0 0 0,0 0 0 0 0,0-1 0 0 0,0-1 0 0 0,0-3 0 0 0,0-1 0 0 0,0-1 0 0 0,1 5 0 0 0,-1 1 0 0 0,0-1 0 0 0,0-1 0 0 0,0-1 0 0 0,0 3 0 0 0,0 1 0 0 0,0-1 0 0 0,1-1 0 0 0,-1-3 0 0 0,0-1 0 0 0,0-1 0 0 0,0 0 0 0 0,0-1 0 0 0,0-1 0 0 0,1 1 0 0 0,-7 5 0 0 0,-11 2 0 0 0,-14-1 0 0 0,-13 0 0 0 0,-8-3 0 0 0,-7 0 0 0 0,-4-2 0 0 0,-1 0 0 0 0,-1-1 0 0 0,0-1 0 0 0,1 1 0 0 0,1 0 0 0 0,0 0 0 0 0,0-1 0 0 0,1 1 0 0 0,0 0 0 0 0,0 0 0 0 0,0 0 0 0 0,0 0 0 0 0,0 0 0 0 0,0 0 0 0 0,0 0 0 0 0,0-5 0 0 0,-1-2 0 0 0,1 0 0 0 0,0 2 0 0 0,0 1 0 0 0,0-4 0 0 0,0 0 0 0 0,0 1 0 0 0,0 1 0 0 0,-1 3 0 0 0,1 1 0 0 0,0 1 0 0 0,0 0 0 0 0,0-4 0 0 0,0-2 0 0 0,0 1 0 0 0,0 1 0 0 0,-1 1 0 0 0,1-3 0 0 0,0-1 0 0 0,0 1 0 0 0,0 1 0 0 0,0 2 0 0 0,0 2 0 0 0,0 1 0 0 0,-1 1 0 0 0,7-5 0 0 0,0-2 0 0 0,12 1 0 0 0,12 1 0 0 0,11 1 0 0 0,11 2 0 0 0,5 1 0 0 0,5 0 0 0 0,2 1 0 0 0,0 1 0 0 0,1-1 0 0 0,-1 0 0 0 0,0 0 0 0 0,-1 0 0 0 0,-1 1 0 0 0,1-1 0 0 0,-1 0 0 0 0,0 0 0 0 0,0 0 0 0 0,0 0 0 0 0,0 0 0 0 0,0 0 0 0 0,0 0 0 0 0,0 0 0 0 0,0 0 0 0 0,0 0 0 0 0,1 0 0 0 0,-1 0 0 0 0,0 0 0 0 0,0 0 0 0 0,0 5 0 0 0,0 2 0 0 0,0 0 0 0 0,0-2 0 0 0,1-1 0 0 0,-1-2 0 0 0,0 5 0 0 0,0 0 0 0 0,0 0 0 0 0,0-2 0 0 0,0 4 0 0 0,0 0 0 0 0,1-1 0 0 0,-1-2 0 0 0,0 3 0 0 0,0 0 0 0 0,0-1 0 0 0,0-3 0 0 0,0-1 0 0 0,1-2 0 0 0,-1-1 0 0 0,-6 4 0 0 0,-11 2 0 0 0,-14-1 0 0 0,-13-1 0 0 0,-8-1 0 0 0,-7-2 0 0 0,-4-1 0 0 0,-1 0 0 0 0,-1-1 0 0 0,1-1 0 0 0,-1 1 0 0 0,2 0 0 0 0,0-1 0 0 0,0 1 0 0 0,1 0 0 0 0,0-5 0 0 0,0-2 0 0 0,0 0 0 0 0,0 2 0 0 0,0 1 0 0 0,0 2 0 0 0,0 0 0 0 0,0 2 0 0 0,0 0 0 0 0,-1 0 0 0 0,7-5 0 0 0,1-2 0 0 0,-1 1 0 0 0,-1 1 0 0 0,-6 1 0 0 0,-4 1 0 0 0,-1 2 0 0 0,1 1 0 0 0,1 0 0 0 0,2 0 0 0 0,-5 0 0 0 0,-1 0 0 0 0,1 1 0 0 0,1-1 0 0 0,2 0 0 0 0,2 0 0 0 0,-4 0 0 0 0,-2 0 0 0 0,1 0 0 0 0,2 0 0 0 0,2 0 0 0 0,0 0 0 0 0,2 0 0 0 0,1 0 0 0 0,0 0 0 0 0,0 0 0 0 0,0 0 0 0 0,0 0 0 0 0,0 0 0 0 0,0 0 0 0 0,0 0 0 0 0,0 0 0 0 0,0 0 0 0 0,0 0 0 0 0,0 0 0 0 0,0 0 0 0 0,-1 0 0 0 0,12 0 0 0 0,13 0 0 0 0,14 0 0 0 0,11 0 0 0 0,2-5 0 0 0,4-2 0 0 0,2 0 0 0 0,2 2 0 0 0,2 1 0 0 0,1 1 0 0 0,1 2 0 0 0,-1 1 0 0 0,1-1 0 0 0,0 2 0 0 0,-1-1 0 0 0,0 0 0 0 0,1 1 0 0 0,-1-1 0 0 0,0 0 0 0 0,0 0 0 0 0,0 0 0 0 0,0 0 0 0 0,6 0 0 0 0,1 0 0 0 0,0 0 0 0 0,4 0 0 0 0,0 0 0 0 0,-2 0 0 0 0,-2 0 0 0 0,-3 0 0 0 0,-1 0 0 0 0,-2 0 0 0 0,-1 0 0 0 0,0 5 0 0 0,0 2 0 0 0,10 5 0 0 0,9 1 0 0 0,1-3 0 0 0,-2 3 0 0 0,-5-1 0 0 0,-4-2 0 0 0,-4-3 0 0 0,-3-3 0 0 0,4 3 0 0 0,1 1 0 0 0,-1-1 0 0 0,-2-2 0 0 0,0-2 0 0 0,-2-1 0 0 0,-1-1 0 0 0,-6 4 0 0 0,-2 2 0 0 0,0-1 0 0 0,1 0 0 0 0,2 2 0 0 0,2 2 0 0 0,1-3 0 0 0,0-1 0 0 0,1 3 0 0 0,1 1 0 0 0,-1-3 0 0 0,0-1 0 0 0,1 3 0 0 0,-1 0 0 0 0,0-2 0 0 0,-10-1 0 0 0,-15-2 0 0 0,-12-2 0 0 0,-12-1 0 0 0,-8-1 0 0 0,-4-1 0 0 0,-3 1 0 0 0,-1 0 0 0 0,0-1 0 0 0,1 1 0 0 0,0 0 0 0 0,1 0 0 0 0,0 0 0 0 0,1 0 0 0 0,0 0 0 0 0,0 0 0 0 0,0 0 0 0 0,0 0 0 0 0,0 0 0 0 0,0 0 0 0 0,0 0 0 0 0,-1 0 0 0 0,1 0 0 0 0,0 0 0 0 0,0 0 0 0 0,0 0 0 0 0,0-5 0 0 0,0-2 0 0 0,0 0 0 0 0,-1 1 0 0 0,1 3 0 0 0,0 0 0 0 0,0 2 0 0 0,0 0 0 0 0,0 1 0 0 0,0 1 0 0 0,0-1 0 0 0,-1 0 0 0 0,1 0 0 0 0,0 1 0 0 0,0-1 0 0 0,0-6 0 0 0,0-1 0 0 0,0 1 0 0 0,0 0 0 0 0,-1 2 0 0 0,1 2 0 0 0,0-5 0 0 0,0 0 0 0 0,0 0 0 0 0,0 2 0 0 0,0 1 0 0 0,0 2 0 0 0,-1 1 0 0 0,1 1 0 0 0,0 0 0 0 0,5-5 0 0 0,2-2 0 0 0,0 1 0 0 0,-2 1 0 0 0,4-4 0 0 0,0-1 0 0 0,-1 3 0 0 0,3-5 0 0 0,0 1 0 0 0,3-3 0 0 0,5-4 0 0 0,9 0 0 0 0,11 3 0 0 0,9 5 0 0 0,7 4 0 0 0,5 3 0 0 0,2 1 0 0 0,2 2 0 0 0,6 1 0 0 0,1 0 0 0 0,-1-1 0 0 0,-1 1 0 0 0,-3-1 0 0 0,-1 1 0 0 0,-1-1 0 0 0,-2 0 0 0 0,0 0 0 0 0,5 0 0 0 0,2 0 0 0 0,0 0 0 0 0,-2 0 0 0 0,-1 0 0 0 0,3 0 0 0 0,2 0 0 0 0,-2 0 0 0 0,4 0 0 0 0,0 0 0 0 0,-8 5 0 0 0,2 2 0 0 0,0 0 0 0 0,4-2 0 0 0,0-1 0 0 0,0 4 0 0 0,-3 0 0 0 0,4-1 0 0 0,-1-1 0 0 0,5-3 0 0 0,-1 5 0 0 0,-3 0 0 0 0,-2-1 0 0 0,2-2 0 0 0,-1 4 0 0 0,5 0 0 0 0,-2-1 0 0 0,-1-3 0 0 0,1-1 0 0 0,0-2 0 0 0,-3-1 0 0 0,-2-1 0 0 0,-3 5 0 0 0,3 2 0 0 0,1-1 0 0 0,-1 5 0 0 0,-2-1 0 0 0,-2-1 0 0 0,-1-2 0 0 0,-6 2 0 0 0,-3 1 0 0 0,1-2 0 0 0,0-3 0 0 0,2-1 0 0 0,-4 3 0 0 0,0 1 0 0 0,0-1 0 0 0,3-2 0 0 0,2 4 0 0 0,1 0 0 0 0,-5 3 0 0 0,-5 6 0 0 0,-12 0 0 0 0,-12-4 0 0 0,-11-4 0 0 0,-8-3 0 0 0,-5-4 0 0 0,-3-1 0 0 0,-1-2 0 0 0,0-1 0 0 0,-1 0 0 0 0,1 1 0 0 0,1-1 0 0 0,0-5 0 0 0,1-1 0 0 0,0 0 0 0 0,0 2 0 0 0,0 1 0 0 0,-1 1 0 0 0,1 2 0 0 0,0-5 0 0 0,0-1 0 0 0,0 1 0 0 0,0 1 0 0 0,0 1 0 0 0,0-3 0 0 0,0-1 0 0 0,0 1 0 0 0,-1 1 0 0 0,1 3 0 0 0,0 1 0 0 0,0-5 0 0 0,0 0 0 0 0,0 0 0 0 0,0-3 0 0 0,0-1 0 0 0,-1 3 0 0 0,1 1 0 0 0,0 3 0 0 0,0-4 0 0 0,0 0 0 0 0,0 1 0 0 0,0 2 0 0 0,0 2 0 0 0,-1 1 0 0 0,1 1 0 0 0,0 1 0 0 0,5-5 0 0 0,13-2 0 0 0,13 1 0 0 0,12-5 0 0 0,10 1 0 0 0,6 1 0 0 0,3 2 0 0 0,3 3 0 0 0,0 1 0 0 0,-1 2 0 0 0,0 1 0 0 0,0 0 0 0 0,-1 1 0 0 0,-1-1 0 0 0,1 1 0 0 0,-1-1 0 0 0,0 0 0 0 0,0 0 0 0 0,0 0 0 0 0,0 0 0 0 0,0 0 0 0 0,0 0 0 0 0,0 0 0 0 0,0 0 0 0 0,0 0 0 0 0,0 6 0 0 0,1 1 0 0 0,-1-1 0 0 0,0 0 0 0 0,0-2 0 0 0,0-2 0 0 0,0-1 0 0 0,0 0 0 0 0,1-1 0 0 0,-1-1 0 0 0,0 6 0 0 0,0 2 0 0 0,0 0 0 0 0,0-2 0 0 0,0-1 0 0 0,-5 3 0 0 0,-2 2 0 0 0,1-2 0 0 0,0-2 0 0 0,3 4 0 0 0,0 0 0 0 0,2-1 0 0 0,1-2 0 0 0,-5 3 0 0 0,-2 0 0 0 0,1-2 0 0 0,-10-1 0 0 0,-12-2 0 0 0,-12-2 0 0 0,-10-1 0 0 0,-7-1 0 0 0,-4-1 0 0 0,-3 1 0 0 0,0 0 0 0 0,-1-1 0 0 0,1 1 0 0 0,0 0 0 0 0,1 0 0 0 0,0 0 0 0 0,1 0 0 0 0,5-6 0 0 0,2-1 0 0 0,0 1 0 0 0,-2 0 0 0 0,-1 3 0 0 0,-2 0 0 0 0,0 2 0 0 0,-2 0 0 0 0,0-4 0 0 0,0-2 0 0 0,-1 1 0 0 0,1 1 0 0 0,-1 1 0 0 0,1-3 0 0 0,0-2 0 0 0,0 2 0 0 0,5-3 0 0 0,12-1 0 0 0,14 2 0 0 0,13 3 0 0 0,8-4 0 0 0,7 1 0 0 0,4 1 0 0 0,1 3 0 0 0,1 1 0 0 0,0 2 0 0 0,-1 1 0 0 0,-1 1 0 0 0,0 1 0 0 0,0-1 0 0 0,-1 0 0 0 0,0 1 0 0 0,0-1 0 0 0,0 0 0 0 0,0 0 0 0 0,0 0 0 0 0,0 0 0 0 0,0 0 0 0 0,1 0 0 0 0,-1 0 0 0 0,0 0 0 0 0,-11 0 0 0 0,-13 0 0 0 0,-14 0 0 0 0,-11 0 0 0 0,-7 0 0 0 0,-6 0 0 0 0,-1 0 0 0 0,-2 0 0 0 0,0 0 0 0 0,0 0 0 0 0,2 0 0 0 0,-1 0 0 0 0,2 0 0 0 0,-1 0 0 0 0,1 0 0 0 0,0 0 0 0 0,0 0 0 0 0,0 0 0 0 0,5-5 0 0 0,2-2 0 0 0,0 0 0 0 0,-2 2 0 0 0,-1-4 0 0 0,-2-1 0 0 0,-1 2 0 0 0,0 2 0 0 0,-1 2 0 0 0,-1-3 0 0 0,6-6 0 0 0,12-1 0 0 0,14 2 0 0 0,13 3 0 0 0,3-2 0 0 0,5 0 0 0 0,3 3 0 0 0,4 2 0 0 0,2 3 0 0 0,2 1 0 0 0,-6-4 0 0 0,-1-1 0 0 0,0 1 0 0 0,2 1 0 0 0,0 1 0 0 0,2 2 0 0 0,1 1 0 0 0,1 1 0 0 0,0 0 0 0 0,1 0 0 0 0,-1 1 0 0 0,0-1 0 0 0,1 0 0 0 0,-1 0 0 0 0,0 0 0 0 0,0 0 0 0 0,0 1 0 0 0,-10-1 0 0 0,-15 0 0 0 0,-12-1 0 0 0,-12 1 0 0 0,-8 0 0 0 0,-4 0 0 0 0,8 0 0 0 0,13 0 0 0 0,13 0 0 0 0,11 0 0 0 0,9 0 0 0 0,5 0 0 0 0,4 0 0 0 0,0 0 0 0 0,1 0 0 0 0,-1 0 0 0 0,0 6 0 0 0,0 1 0 0 0,-2-1 0 0 0,1 0 0 0 0,-1-2 0 0 0,0 3 0 0 0,0 2 0 0 0,0-2 0 0 0,0-2 0 0 0,0-1 0 0 0,0-2 0 0 0,-5 4 0 0 0,-2 2 0 0 0,1-2 0 0 0,0-1 0 0 0,3 4 0 0 0,0 0 0 0 0,2-1 0 0 0,1 3 0 0 0,0 0 0 0 0,0-2 0 0 0,-5 2 0 0 0,-1 0 0 0 0,-6 4 0 0 0,-11-2 0 0 0,-11-2 0 0 0,-12-4 0 0 0,-8-2 0 0 0,-5-3 0 0 0,-4-1 0 0 0,-1-1 0 0 0,-1 0 0 0 0,1-1 0 0 0,0 0 0 0 0,1 1 0 0 0,0 0 0 0 0,0-1 0 0 0,1 1 0 0 0,0 0 0 0 0,0 0 0 0 0,0 0 0 0 0,0 0 0 0 0,0 0 0 0 0,0 0 0 0 0,0 0 0 0 0,0 0 0 0 0,0 0 0 0 0,-1 0 0 0 0,1 0 0 0 0,0 0 0 0 0,5-5 0 0 0,2-2 0 0 0,0 0 0 0 0,-2 2 0 0 0,4-4 0 0 0,0-1 0 0 0,-1 2 0 0 0,-2 2 0 0 0,-2 3 0 0 0,-2-5 0 0 0,-1 0 0 0 0,-1 1 0 0 0,-1 2 0 0 0,1 2 0 0 0,-1-5 0 0 0,11 0 0 0 0,15 1 0 0 0,13 2 0 0 0,10 2 0 0 0,9 1 0 0 0,4 1 0 0 0,3 0 0 0 0,1 1 0 0 0,-1 1 0 0 0,1-1 0 0 0,-7 6 0 0 0,-2 1 0 0 0,0 0 0 0 0,1-2 0 0 0,2-1 0 0 0,0-1 0 0 0,2 3 0 0 0,1 2 0 0 0,0-2 0 0 0,0 0 0 0 0,0 2 0 0 0,1 2 0 0 0,-1-3 0 0 0,0-1 0 0 0,-5 3 0 0 0,-1 0 0 0 0,-1-1 0 0 0,2-3 0 0 0,1-1 0 0 0,2-2 0 0 0,1-1 0 0 0,0 4 0 0 0,1 2 0 0 0,1 0 0 0 0,-1 3 0 0 0,0 0 0 0 0,1-1 0 0 0,-6 3 0 0 0,-2-1 0 0 0,0-1 0 0 0,2 1 0 0 0,2 0 0 0 0,-5 3 0 0 0,0 0 0 0 0,1-4 0 0 0,-4 3 0 0 0,-10-1 0 0 0,-12-3 0 0 0,-12-3 0 0 0,-8-2 0 0 0,-5-2 0 0 0,-5-1 0 0 0,-1-2 0 0 0,0 1 0 0 0,0-1 0 0 0,0 1 0 0 0,0 0 0 0 0,1-1 0 0 0,1 1 0 0 0,-1 0 0 0 0,1 0 0 0 0,0 0 0 0 0,0 0 0 0 0,0 0 0 0 0,0 0 0 0 0,0 0 0 0 0,0 0 0 0 0,0 0 0 0 0,0 0 0 0 0,0 0 0 0 0,0 0 0 0 0,-1 0 0 0 0,1 0 0 0 0,0 0 0 0 0,0 0 0 0 0,0 0 0 0 0,0 0 0 0 0,0 0 0 0 0,5-5 0 0 0,2-2 0 0 0,-1 0 0 0 0,5-4 0 0 0,5-5 0 0 0,11 0 0 0 0,10 3 0 0 0,11 3 0 0 0,7 4 0 0 0,5 2 0 0 0,3 3 0 0 0,1 0 0 0 0,0 2 0 0 0,0 0 0 0 0,0-1 0 0 0,-1 1 0 0 0,0-1 0 0 0,0 1 0 0 0,-1-1 0 0 0,0 0 0 0 0,0 0 0 0 0,0 0 0 0 0,0 0 0 0 0,0 0 0 0 0,0 0 0 0 0,0 0 0 0 0,0 0 0 0 0,0 0 0 0 0,1 5 0 0 0,-1 2 0 0 0,0 0 0 0 0,0-2 0 0 0,0-1 0 0 0,-5 4 0 0 0,-2 0 0 0 0,-10-1 0 0 0,-13-1 0 0 0,-12-3 0 0 0,-9-1 0 0 0,-7-1 0 0 0,-4 0 0 0 0,-1-2 0 0 0,-2 1 0 0 0,0 0 0 0 0,1-1 0 0 0,1 1 0 0 0,0 0 0 0 0,0 0 0 0 0,1 0 0 0 0,0 0 0 0 0,0-5 0 0 0,0-2 0 0 0,0 0 0 0 0,0 2 0 0 0,-1-5 0 0 0,1 1 0 0 0,0 1 0 0 0,0-3 0 0 0,0 0 0 0 0,0 2 0 0 0,5-3 0 0 0,7-4 0 0 0,12 0 0 0 0,13 3 0 0 0,10 4 0 0 0,8 3 0 0 0,6 3 0 0 0,2 1 0 0 0,1 2 0 0 0,0 1 0 0 0,1-1 0 0 0,-1 1 0 0 0,-1 0 0 0 0,0-1 0 0 0,-1 0 0 0 0,0 0 0 0 0,0 0 0 0 0,0 0 0 0 0,0 0 0 0 0,0 0 0 0 0,1 0 0 0 0,-1 0 0 0 0,0 0 0 0 0,0 0 0 0 0,0 0 0 0 0,0 0 0 0 0,0 0 0 0 0,0 0 0 0 0,0 0 0 0 0,1 0 0 0 0,-12 0 0 0 0,-13 0 0 0 0,-14 0 0 0 0,-11 0 0 0 0,-8 0 0 0 0,-4 0 0 0 0,-3 0 0 0 0,0 0 0 0 0,-1 0 0 0 0,0 0 0 0 0,2 0 0 0 0,-1 0 0 0 0,2 0 0 0 0,-1 0 0 0 0,1 0 0 0 0,0 0 0 0 0,0 0 0 0 0,0 0 0 0 0,0 0 0 0 0,10 0 0 0 0,15-5 0 0 0,13-2 0 0 0,11 0 0 0 0,7 2 0 0 0,6 1 0 0 0,1 2 0 0 0,2 0 0 0 0,0 2 0 0 0,-1 0 0 0 0,0 0 0 0 0,-1 0 0 0 0,0 1 0 0 0,-1-1 0 0 0,1 0 0 0 0,-1 0 0 0 0,0 0 0 0 0,0 0 0 0 0,0 0 0 0 0,0 0 0 0 0,0 0 0 0 0,0 6 0 0 0,0 1 0 0 0,0-1 0 0 0,0 0 0 0 0,0-2 0 0 0,1-2 0 0 0,-1-1 0 0 0,0 5 0 0 0,0 1 0 0 0,0 0 0 0 0,-5 3 0 0 0,-13 1 0 0 0,-13-3 0 0 0,-12-1 0 0 0,-10-3 0 0 0,-6-2 0 0 0,-3 0 0 0 0,-2-2 0 0 0,-1-1 0 0 0,0 1 0 0 0,1 0 0 0 0,0-1 0 0 0,2 1 0 0 0,-1 0 0 0 0,1 0 0 0 0,0 0 0 0 0,5-6 0 0 0,2-1 0 0 0,0 0 0 0 0,-2 2 0 0 0,-1 1 0 0 0,-2 2 0 0 0,10 1 0 0 0,13 0 0 0 0,13 1 0 0 0,10 0 0 0 0,8 1 0 0 0,5-1 0 0 0,3 0 0 0 0,1 0 0 0 0,-1 0 0 0 0,1 1 0 0 0,-2-1 0 0 0,1 0 0 0 0,-2 0 0 0 0,1 0 0 0 0,-1-1 0 0 0,0 1 0 0 0,0 0 0 0 0,0 0 0 0 0,0 0 0 0 0,0 0 0 0 0,0 0 0 0 0,0 0 0 0 0,1 0 0 0 0,-1 0 0 0 0,0 0 0 0 0,0 0 0 0 0,0 0 0 0 0,0 0 0 0 0,0 0 0 0 0,0 0 0 0 0,1 0 0 0 0,-1 6 0 0 0,0 1 0 0 0,0 0 0 0 0,0-2 0 0 0,0 4 0 0 0,0 1 0 0 0,0-3 0 0 0,1-1 0 0 0,-1-2 0 0 0,0 4 0 0 0,-11 0 0 0 0,-13-1 0 0 0,-14-2 0 0 0,-11-2 0 0 0,-7-1 0 0 0,-6-1 0 0 0,-1-1 0 0 0,-2 0 0 0 0,0 0 0 0 0,1 0 0 0 0,0-1 0 0 0,1 1 0 0 0,0 0 0 0 0,6-5 0 0 0,2-3 0 0 0,-1 2 0 0 0,0 0 0 0 0,-3 3 0 0 0,0 0 0 0 0,-2 2 0 0 0,5-5 0 0 0,11-1 0 0 0,14 1 0 0 0,12 0 0 0 0,10 3 0 0 0,5 1 0 0 0,5 1 0 0 0,1 0 0 0 0,1 1 0 0 0,-1 1 0 0 0,0-1 0 0 0,0 0 0 0 0,-1 0 0 0 0,-1 0 0 0 0,1 1 0 0 0,-1-1 0 0 0,0 0 0 0 0,0 0 0 0 0,0 0 0 0 0,0 0 0 0 0,-5 5 0 0 0,-2 2 0 0 0,0 0 0 0 0,2-2 0 0 0,1-1 0 0 0,2-2 0 0 0,1 5 0 0 0,0 0 0 0 0,1 0 0 0 0,1-2 0 0 0,-1-1 0 0 0,-5 3 0 0 0,-1 1 0 0 0,-1-1 0 0 0,-3 4 0 0 0,-1 0 0 0 0,-8-3 0 0 0,-13-1 0 0 0,-10-3 0 0 0,-9-2 0 0 0,-7-1 0 0 0,-3-1 0 0 0,-3 0 0 0 0,0-1 0 0 0,0 1 0 0 0,0 0 0 0 0,0-1 0 0 0,1 1 0 0 0,0 0 0 0 0,6-5 0 0 0,2-2 0 0 0,0 0 0 0 0,-2 2 0 0 0,-1-5 0 0 0,-2 1 0 0 0,0 1 0 0 0,-2 2 0 0 0,5-3 0 0 0,2 0 0 0 0,-1 1 0 0 0,-1 3 0 0 0,-1-4 0 0 0,-2 0 0 0 0,-1 1 0 0 0,-1-3 0 0 0,0 1 0 0 0,0 1 0 0 0,-1 2 0 0 0,1 4 0 0 0,0 0 0 0 0,-1 2 0 0 0,6-4 0 0 0,2-2 0 0 0,0 1 0 0 0,-2 1 0 0 0,4-4 0 0 0,11 0 0 0 0,12 1 0 0 0,12 3 0 0 0,9 1 0 0 0,6 7 0 0 0,3 3 0 0 0,2 0 0 0 0,0 0 0 0 0,1-2 0 0 0,-1-1 0 0 0,-1-1 0 0 0,0-2 0 0 0,0 1 0 0 0,-1-1 0 0 0,0-1 0 0 0,0 1 0 0 0,0 0 0 0 0,0 0 0 0 0,0 5 0 0 0,0 2 0 0 0,1-1 0 0 0,-1 0 0 0 0,0-2 0 0 0,0-2 0 0 0,0 5 0 0 0,0 0 0 0 0,0 0 0 0 0,0-2 0 0 0,1-1 0 0 0,-1-2 0 0 0,0 4 0 0 0,0 1 0 0 0,0 0 0 0 0,0-2 0 0 0,0-1 0 0 0,0 3 0 0 0,1 1 0 0 0,-1-1 0 0 0,0-1 0 0 0,-5 2 0 0 0,-13 2 0 0 0,-13-3 0 0 0,-12-1 0 0 0,-10-2 0 0 0,-6-2 0 0 0,-3-1 0 0 0,-3-1 0 0 0,0 0 0 0 0,1-1 0 0 0,0 1 0 0 0,0-1 0 0 0,1 1 0 0 0,1 0 0 0 0,-1 0 0 0 0,1 0 0 0 0,0-5 0 0 0,0-2 0 0 0,0 0 0 0 0,0 1 0 0 0,0 3 0 0 0,0 0 0 0 0,0 2 0 0 0,0-5 0 0 0,0-1 0 0 0,0 1 0 0 0,-1 1 0 0 0,1 1 0 0 0,0 2 0 0 0,0-5 0 0 0,0 0 0 0 0,0 0 0 0 0,0 2 0 0 0,0 2 0 0 0,-1-5 0 0 0,1 0 0 0 0,0 1 0 0 0,0 2 0 0 0,0 1 0 0 0,0 2 0 0 0,0 1 0 0 0,-1 1 0 0 0,1 0 0 0 0,0 0 0 0 0,5-5 0 0 0,2-1 0 0 0,10-1 0 0 0,13 2 0 0 0,12 1 0 0 0,9 2 0 0 0,7 1 0 0 0,4 0 0 0 0,2 1 0 0 0,6 0 0 0 0,1 1 0 0 0,0-1 0 0 0,-2 0 0 0 0,-2 0 0 0 0,-2 0 0 0 0,-2 6 0 0 0,5 1 0 0 0,2-1 0 0 0,-2 0 0 0 0,10 3 0 0 0,1 0 0 0 0,4-1 0 0 0,-2-2 0 0 0,-4 3 0 0 0,-4 1 0 0 0,0-3 0 0 0,-1-1 0 0 0,-2-2 0 0 0,3-2 0 0 0,-1-2 0 0 0,-1 1 0 0 0,-3-2 0 0 0,-3 1 0 0 0,5 0 0 0 0,0 4 0 0 0,-1 3 0 0 0,-2 0 0 0 0,-2-2 0 0 0,-1-1 0 0 0,5 4 0 0 0,0 0 0 0 0,0-1 0 0 0,-2-1 0 0 0,-1-3 0 0 0,-2 5 0 0 0,-1 0 0 0 0,0-1 0 0 0,-1-2 0 0 0,-1 4 0 0 0,1 0 0 0 0,0-2 0 0 0,0-1 0 0 0,0-2 0 0 0,0 3 0 0 0,0 1 0 0 0,0-1 0 0 0,0-2 0 0 0,0 4 0 0 0,1 0 0 0 0,-1-1 0 0 0,-5 3 0 0 0,-8-6 0 0 0,-11-3 0 0 0,-12-8 0 0 0,-12-2 0 0 0,-7-1 0 0 0,0-3 0 0 0,-1 0 0 0 0,-1 2 0 0 0,-2 3 0 0 0,-2-3 0 0 0,0 1 0 0 0,-1 1 0 0 0,0 2 0 0 0,4-2 0 0 0,3-1 0 0 0,-1 1 0 0 0,-1 3 0 0 0,-1 1 0 0 0,-2 2 0 0 0,-1 1 0 0 0,0 1 0 0 0,-1-5 0 0 0,-1-2 0 0 0,1 1 0 0 0,-1-4 0 0 0,1-1 0 0 0,0 2 0 0 0,-1-3 0 0 0,-4 1 0 0 0,-2-3 0 0 0,0 0 0 0 0,1 3 0 0 0,2-2 0 0 0,2 2 0 0 0,1 2 0 0 0,0-3 0 0 0,1 1 0 0 0,0 2 0 0 0,0-2 0 0 0,0 0 0 0 0,0-3 0 0 0,0-4 0 0 0,0 0 0 0 0,0-1 0 0 0,0 2 0 0 0,0 4 0 0 0,0-1 0 0 0,0 2 0 0 0,0 3 0 0 0,5-3 0 0 0,2 2 0 0 0,-1 1 0 0 0,0 3 0 0 0,-3 3 0 0 0,5-4 0 0 0,0-1 0 0 0,-1 1 0 0 0,4-3 0 0 0,-1 0 0 0 0,-1-4 0 0 0,8 0 0 0 0,11 3 0 0 0,13 4 0 0 0,8 2 0 0 0,8 2 0 0 0,4 2 0 0 0,2 1 0 0 0,2 1 0 0 0,-1-1 0 0 0,0 1 0 0 0,0-1 0 0 0,-6 6 0 0 0,-3 1 0 0 0,1 0 0 0 0,1-1 0 0 0,1-3 0 0 0,2 0 0 0 0,0-2 0 0 0,2 0 0 0 0,0-1 0 0 0,0 5 0 0 0,1 1 0 0 0,-1 1 0 0 0,0-2 0 0 0,1-1 0 0 0,-1-2 0 0 0,0-1 0 0 0,0 0 0 0 0,0-1 0 0 0,1-1 0 0 0,-1 1 0 0 0,0 5 0 0 0,0 2 0 0 0,0-1 0 0 0,0 0 0 0 0,0-2 0 0 0,0 3 0 0 0,0 2 0 0 0,1-2 0 0 0,-1-2 0 0 0,0 4 0 0 0,0 0 0 0 0,-5 4 0 0 0,-7 5 0 0 0,-13 0 0 0 0,-6 1 0 0 0,-9-2 0 0 0,-8-3 0 0 0,-7-6 0 0 0,-4-2 0 0 0,-3-4 0 0 0,-2-1 0 0 0,1-1 0 0 0,-1-1 0 0 0,0 0 0 0 0,1 0 0 0 0,0 1 0 0 0,1-1 0 0 0,0 1 0 0 0,0 0 0 0 0,0 0 0 0 0,-1 0 0 0 0,1 0 0 0 0,0 0 0 0 0,0 0 0 0 0,0 0 0 0 0,0 0 0 0 0,0 0 0 0 0,0 0 0 0 0,0 0 0 0 0,0 0 0 0 0,-1 0 0 0 0,1 0 0 0 0,0 0 0 0 0,0 0 0 0 0,0 0 0 0 0,0 0 0 0 0,0 0 0 0 0,0 0 0 0 0,-1 0 0 0 0,12 0 0 0 0,13 0 0 0 0,14 0 0 0 0,11 0 0 0 0,8 0 0 0 0,4 0 0 0 0,3 0 0 0 0,0 0 0 0 0,1 0 0 0 0,0 0 0 0 0,-1 0 0 0 0,-1 0 0 0 0,-1 0 0 0 0,1 0 0 0 0,-1 0 0 0 0,0 0 0 0 0,0 0 0 0 0,0 0 0 0 0,0 0 0 0 0,0 0 0 0 0,0 0 0 0 0,0 0 0 0 0,0 0 0 0 0,1 0 0 0 0,-1 0 0 0 0,0 0 0 0 0,0 0 0 0 0,0 0 0 0 0,0 0 0 0 0,0 0 0 0 0,0 0 0 0 0,1 0 0 0 0,-1 0 0 0 0,0 0 0 0 0,0 0 0 0 0,0 0 0 0 0,0 0 0 0 0,0 0 0 0 0,-5 5 0 0 0,-2 2 0 0 0,1 0 0 0 0,0-1 0 0 0,-3 3 0 0 0,-10 0 0 0 0,-14-1 0 0 0,-11-2 0 0 0,-8-2 0 0 0,-7-2 0 0 0,-3-1 0 0 0,-2-1 0 0 0,-1 0 0 0 0,1 0 0 0 0,0-1 0 0 0,0 1 0 0 0,1-6 0 0 0,1-1 0 0 0,-1 0 0 0 0,1 2 0 0 0,0 1 0 0 0,5-4 0 0 0,2 0 0 0 0,0 1 0 0 0,9 1 0 0 0,12 3 0 0 0,13 1 0 0 0,9 1 0 0 0,7 0 0 0 0,4 2 0 0 0,8-1 0 0 0,3 0 0 0 0,-1 6 0 0 0,4 1 0 0 0,-1 5 0 0 0,4 1 0 0 0,3 3 0 0 0,0-1 0 0 0,-4 2 0 0 0,0-2 0 0 0,4 2 0 0 0,3-2 0 0 0,-1-3 0 0 0,0 1 0 0 0,-2-1 0 0 0,-1 2 0 0 0,-2-1 0 0 0,1-3 0 0 0,3 3 0 0 0,-1-2 0 0 0,0 3 0 0 0,-2 0 0 0 0,1-4 0 0 0,-3 3 0 0 0,2-2 0 0 0,-2-2 0 0 0,2 3 0 0 0,-3-1 0 0 0,-3-3 0 0 0,2-2 0 0 0,-6 3 0 0 0,-5 0 0 0 0,2-1 0 0 0,2 2 0 0 0,-2 1 0 0 0,0-2 0 0 0,-1 2 0 0 0,4 0 0 0 0,0-2 0 0 0,0 3 0 0 0,-1-2 0 0 0,-2-1 0 0 0,-2 3 0 0 0,-1-1 0 0 0,0-3 0 0 0,-1 4 0 0 0,0-1 0 0 0,-1-2 0 0 0,1 2 0 0 0,0 0 0 0 0,0-2 0 0 0,0-3 0 0 0,0-2 0 0 0,0-2 0 0 0,0-1 0 0 0,0 4 0 0 0,1 2 0 0 0,-7 4 0 0 0,0 1 0 0 0,-1-2 0 0 0,-9-2 0 0 0,-12-3 0 0 0,-13-3 0 0 0,-9 0 0 0 0,-7-2 0 0 0,-4 0 0 0 0,3-6 0 0 0,0-2 0 0 0,1 1 0 0 0,-2 2 0 0 0,-1 0 0 0 0,-1-2 0 0 0,0-2 0 0 0,-1-3 0 0 0,0-1 0 0 0,5-2 0 0 0,2 0 0 0 0,-1 4 0 0 0,-1-3 0 0 0,-1 2 0 0 0,3-2 0 0 0,1 0 0 0 0,-1 4 0 0 0,-1-3 0 0 0,-3 2 0 0 0,-1 2 0 0 0,4-3 0 0 0,2 2 0 0 0,-2 1 0 0 0,-1-2 0 0 0,-2 0 0 0 0,-1-3 0 0 0,-1 1 0 0 0,-1 2 0 0 0,0-2 0 0 0,0 2 0 0 0,-1 2 0 0 0,1-3 0 0 0,0 1 0 0 0,-1 2 0 0 0,1 3 0 0 0,5-3 0 0 0,2 0 0 0 0,0 2 0 0 0,-2 1 0 0 0,9 3 0 0 0,13 1 0 0 0,12 1 0 0 0,11 1 0 0 0,6 0 0 0 0,5 1 0 0 0,3-1 0 0 0,0 1 0 0 0,1-1 0 0 0,-1 0 0 0 0,0 0 0 0 0,-1 0 0 0 0,0 0 0 0 0,-1 0 0 0 0,0 0 0 0 0,0 0 0 0 0,0 5 0 0 0,0 2 0 0 0,0 0 0 0 0,0-2 0 0 0,1-1 0 0 0,-1-1 0 0 0,0-2 0 0 0,0-1 0 0 0,0 0 0 0 0,0 0 0 0 0,0 0 0 0 0,0 0 0 0 0,1 5 0 0 0,-1 2 0 0 0,0-1 0 0 0,0 0 0 0 0,0-3 0 0 0,0 0 0 0 0,0-2 0 0 0,0 0 0 0 0,1 4 0 0 0,-1 2 0 0 0,0-1 0 0 0,0-1 0 0 0,0 4 0 0 0,0 0 0 0 0,0-1 0 0 0,0-2 0 0 0,1-2 0 0 0,-7 3 0 0 0,-1 1 0 0 0,1-1 0 0 0,1-1 0 0 0,1-3 0 0 0,-4 4 0 0 0,-10 1 0 0 0,-14-1 0 0 0,-12-1 0 0 0,-8-3 0 0 0,-7-1 0 0 0,-3-1 0 0 0,-2-1 0 0 0,0-5 0 0 0,-1-2 0 0 0,1-1 0 0 0,0-3 0 0 0,2 0 0 0 0,-1 2 0 0 0,1 2 0 0 0,0-2 0 0 0,-1-1 0 0 0,1 2 0 0 0,0 3 0 0 0,-5-4 0 0 0,-2 0 0 0 0,0 2 0 0 0,2 1 0 0 0,1-3 0 0 0,1 0 0 0 0,2 2 0 0 0,0-4 0 0 0,1 0 0 0 0,0 2 0 0 0,0 3 0 0 0,0-3 0 0 0,1 0 0 0 0,-1 1 0 0 0,0 2 0 0 0,-1 3 0 0 0,1 1 0 0 0,0 1 0 0 0,5-4 0 0 0,2-2 0 0 0,0 1 0 0 0,-2 1 0 0 0,-1-4 0 0 0,-2 0 0 0 0,-1 1 0 0 0,0-3 0 0 0,-1 0 0 0 0,-1 2 0 0 0,1-3 0 0 0,-1 1 0 0 0,1 2 0 0 0,5-2 0 0 0,2 0 0 0 0,5-3 0 0 0,10 0 0 0 0,14 4 0 0 0,9 2 0 0 0,9 4 0 0 0,6 1 0 0 0,2 2 0 0 0,2 1 0 0 0,1 1 0 0 0,-1-1 0 0 0,0 1 0 0 0,-1 0 0 0 0,0-1 0 0 0,0 0 0 0 0,-1 0 0 0 0,0 0 0 0 0,0 0 0 0 0,0 0 0 0 0,0 0 0 0 0,0 0 0 0 0,0 0 0 0 0,0 5 0 0 0,0 2 0 0 0,1 0 0 0 0,-1-1 0 0 0,-5 3 0 0 0,-2 0 0 0 0,0-1 0 0 0,2-2 0 0 0,1 3 0 0 0,2 0 0 0 0,1-1 0 0 0,0-2 0 0 0,1-3 0 0 0,1 5 0 0 0,-1 0 0 0 0,1-2 0 0 0,-1 0 0 0 0,-5 2 0 0 0,-2 1 0 0 0,1-1 0 0 0,0-2 0 0 0,3-3 0 0 0,0-1 0 0 0,2-1 0 0 0,-4 5 0 0 0,-2 1 0 0 0,0-1 0 0 0,-8-1 0 0 0,-13-1 0 0 0,-13-2 0 0 0,-8-1 0 0 0,-8-1 0 0 0,-4 0 0 0 0,-3 0 0 0 0,-1 0 0 0 0,1-1 0 0 0,0 1 0 0 0,0 0 0 0 0,1 0 0 0 0,0 0 0 0 0,1 0 0 0 0,0 0 0 0 0,0 0 0 0 0,0 0 0 0 0,0 0 0 0 0,0 0 0 0 0,0 0 0 0 0,-1 0 0 0 0,1 0 0 0 0,6-5 0 0 0,0-2 0 0 0,1 0 0 0 0,-2 1 0 0 0,4-3 0 0 0,1 0 0 0 0,-3 1 0 0 0,10 2 0 0 0,11 2 0 0 0,12 2 0 0 0,10 1 0 0 0,7 1 0 0 0,4 0 0 0 0,2 0 0 0 0,2 1 0 0 0,-1-1 0 0 0,0 0 0 0 0,0 1 0 0 0,-1-1 0 0 0,0 0 0 0 0,-1 0 0 0 0,0 0 0 0 0,0 0 0 0 0,0 0 0 0 0,0 0 0 0 0,0 0 0 0 0,0 0 0 0 0,1 0 0 0 0,-1 0 0 0 0,0 0 0 0 0,0 0 0 0 0,0 0 0 0 0,0 0 0 0 0,0 0 0 0 0,0 0 0 0 0,1 0 0 0 0,-1 0 0 0 0,0 0 0 0 0,0 0 0 0 0,0 0 0 0 0,0 0 0 0 0,-10 0 0 0 0,-15 0 0 0 0,-13 0 0 0 0,-11 0 0 0 0,-7 0 0 0 0,0-6 0 0 0,-1-1 0 0 0,-1 1 0 0 0,9 0 0 0 0,13-3 0 0 0,13 0 0 0 0,10 1 0 0 0,7 2 0 0 0,5 2 0 0 0,3 2 0 0 0,1 1 0 0 0,-1 0 0 0 0,1 2 0 0 0,-2-1 0 0 0,0 0 0 0 0,0 1 0 0 0,0-1 0 0 0,-1 0 0 0 0,0 0 0 0 0,-11 0 0 0 0,-13 0 0 0 0,-9-5 0 0 0,-9-2 0 0 0,-8 0 0 0 0,-6 2 0 0 0,-4 1 0 0 0,-2 2 0 0 0,-2 0 0 0 0,0 2 0 0 0,1 0 0 0 0,-1 0 0 0 0,1 0 0 0 0,1 1 0 0 0,-1-1 0 0 0,1 0 0 0 0,0 0 0 0 0,0 0 0 0 0,0-5 0 0 0,0-2 0 0 0,10 0 0 0 0,9-3 0 0 0,12-1 0 0 0,11 1 0 0 0,10 4 0 0 0,5 1 0 0 0,4-2 0 0 0,3-1 0 0 0,0 1 0 0 0,1 2 0 0 0,-1 1 0 0 0,-1 2 0 0 0,0 1 0 0 0,0 1 0 0 0,-1 0 0 0 0,0 1 0 0 0,0-1 0 0 0,0 0 0 0 0,0 1 0 0 0,0-1 0 0 0,-5 5 0 0 0,-7 8 0 0 0,-7 6 0 0 0,-5 5 0 0 0,-10-1 0 0 0,-3 1 0 0 0,-7-4 0 0 0,-1 0 0 0 0,-3-4 0 0 0,1 2 0 0 0,-2-4 0 0 0,-3-2 0 0 0,2 0 0 0 0,-2-1 0 0 0,-1 3 0 0 0,-4-1 0 0 0,4 2 0 0 0,0 0 0 0 0,3 1 0 0 0,1-1 0 0 0,2 1 0 0 0,10-1 0 0 0,11-4 0 0 0,10-3 0 0 0,7-9 0 0 0,6-3 0 0 0,-2-8 0 0 0,0 0 0 0 0,0 0 0 0 0,-3-1 0 0 0,-1 0 0 0 0,1 3 0 0 0,-3-3 0 0 0,0 2 0 0 0,2 2 0 0 0,-8 3 0 0 0,-12 2 0 0 0,-11 2 0 0 0,-9 1 0 0 0,-8 2 0 0 0,-4-1 0 0 0,-2 1 0 0 0,-2-1 0 0 0,1 0 0 0 0,0 1 0 0 0,0-1 0 0 0,1 0 0 0 0,6 5 0 0 0,1 2 0 0 0,1 0 0 0 0,-2-2 0 0 0,-1-1 0 0 0,-1-1 0 0 0,-2-2 0 0 0,-1-1 0 0 0,0 0 0 0 0,0 0 0 0 0,-1 0 0 0 0,1 0 0 0 0,0-1 0 0 0,-1 1 0 0 0,6-5 0 0 0,13-2 0 0 0,13 0 0 0 0,12 1 0 0 0,5-3 0 0 0,4 0 0 0 0,3 1 0 0 0,-1-3 0 0 0,0 0 0 0 0,1 2 0 0 0,-2-3 0 0 0,-1 1 0 0 0,2 2 0 0 0,2-2 0 0 0,2 0 0 0 0,2 2 0 0 0,-4-2 0 0 0,-1 0 0 0 0,-10 2 0 0 0,-13 3 0 0 0,-11 7 0 0 0,-10 4 0 0 0,-6 1 0 0 0,-5 5 0 0 0,-2 0 0 0 0,0-1 0 0 0,5 2 0 0 0,1 0 0 0 0,2-3 0 0 0,-2-2 0 0 0,-1 2 0 0 0,-1 0 0 0 0,-1-1 0 0 0,0-3 0 0 0,-1-1 0 0 0,0 3 0 0 0,-1 1 0 0 0,1-1 0 0 0,5 3 0 0 0,2 1 0 0 0,-1-3 0 0 0,-1-1 0 0 0,-1-3 0 0 0,4 3 0 0 0,0 1 0 0 0,-1-1 0 0 0,-2-2 0 0 0,-1 4 0 0 0,-2 0 0 0 0,-2-1 0 0 0,1-3 0 0 0,-2 4 0 0 0,1 0 0 0 0,-1-1 0 0 0,1-3 0 0 0,0-1 0 0 0,5 3 0 0 0,1 1 0 0 0,6-6 0 0 0,11-4 0 0 0,7-6 0 0 0,9-3 0 0 0,8 1 0 0 0,7 3 0 0 0,-1-4 0 0 0,2 1 0 0 0,-4-4 0 0 0,1 1 0 0 0,1 3 0 0 0,3 2 0 0 0,-4-1 0 0 0,1-1 0 0 0,2 2 0 0 0,1 3 0 0 0,-2-4 0 0 0,-7-5 0 0 0,-10 0 0 0 0,-11 1 0 0 0,-11 4 0 0 0,-8 4 0 0 0,-5 1 0 0 0,3 8 0 0 0,0 3 0 0 0,-1 0 0 0 0,-1-1 0 0 0,-1-1 0 0 0,0-2 0 0 0,-2-2 0 0 0,0 5 0 0 0,0 1 0 0 0,0 0 0 0 0,-1-2 0 0 0,6 4 0 0 0,2 0 0 0 0,-1-1 0 0 0,0-2 0 0 0,-3 3 0 0 0,0 0 0 0 0,-2-1 0 0 0,-1-3 0 0 0,5 4 0 0 0,2 0 0 0 0,-1-1 0 0 0,-1 3 0 0 0,-1-1 0 0 0,-2-1 0 0 0,-1-3 0 0 0,-1-2 0 0 0,0-1 0 0 0,0-3 0 0 0,-1 6 0 0 0,1 1 0 0 0,0-1 0 0 0,-1-1 0 0 0,1-2 0 0 0,0-1 0 0 0,0-1 0 0 0,0 0 0 0 0,-1-1 0 0 0,1 0 0 0 0,0-1 0 0 0,0 1 0 0 0,16 0 0 0 0,15 0 0 0 0,14 0 0 0 0,9-1 0 0 0,1-4 0 0 0,2-2 0 0 0,1 0 0 0 0,2-3 0 0 0,1-1 0 0 0,1 2 0 0 0,0 2 0 0 0,1 3 0 0 0,-1 1 0 0 0,1 2 0 0 0,-1-4 0 0 0,0-2 0 0 0,0 1 0 0 0,1 1 0 0 0,-1 1 0 0 0,0 2 0 0 0,0 1 0 0 0,0 1 0 0 0,0-5 0 0 0,0-2 0 0 0,0 0 0 0 0,1 2 0 0 0,-1 2 0 0 0,0 0 0 0 0,0 2 0 0 0,0 1 0 0 0,-5-6 0 0 0,-2 0 0 0 0,-10-1 0 0 0,-13 2 0 0 0,-12 1 0 0 0,-9 2 0 0 0,-7 1 0 0 0,-4 1 0 0 0,-1 0 0 0 0,-2 0 0 0 0,0 0 0 0 0,1 0 0 0 0,1 1 0 0 0,0-1 0 0 0,0 0 0 0 0,1 0 0 0 0,0 0 0 0 0,0 0 0 0 0,0 0 0 0 0,0 0 0 0 0,0 0 0 0 0,-1 0 0 0 0,1 0 0 0 0,0 0 0 0 0,0 0 0 0 0,0 0 0 0 0,0 0 0 0 0,0 0 0 0 0,0 0 0 0 0,0 0 0 0 0,-1 0 0 0 0,1 0 0 0 0,0 0 0 0 0,0 0 0 0 0,0 0 0 0 0,0 0 0 0 0,0 0 0 0 0,-1 0 0 0 0,1 0 0 0 0,0 0 0 0 0,0 0 0 0 0,0 0 0 0 0,0 0 0 0 0,0 0 0 0 0,0 0 0 0 0,-1 0 0 0 0,1 0 0 0 0,0 0 0 0 0,0 0 0 0 0,11 0 0 0 0,8-5 0 0 0,12-2 0 0 0,11 0 0 0 0,9-4 0 0 0,6 0 0 0 0,5 2 0 0 0,1-3 0 0 0,2 1 0 0 0,-1 2 0 0 0,0 2 0 0 0,-6-2 0 0 0,-2 0 0 0 0,0 1 0 0 0,1 3 0 0 0,1-4 0 0 0,2 0 0 0 0,1 2 0 0 0,0 1 0 0 0,-4-3 0 0 0,-2 0 0 0 0,1 2 0 0 0,1 1 0 0 0,1 2 0 0 0,-3-3 0 0 0,-1-1 0 0 0,1 1 0 0 0,-4-3 0 0 0,1-1 0 0 0,1 3 0 0 0,3 1 0 0 0,-3-2 0 0 0,-1 0 0 0 0,-8 1 0 0 0,-12 2 0 0 0,-11 3 0 0 0,-10 1 0 0 0,-1 6 0 0 0,-2 3 0 0 0,-3 0 0 0 0,-2-1 0 0 0,-2-2 0 0 0,0 4 0 0 0,-2 1 0 0 0,1-2 0 0 0,-1-1 0 0 0,1-3 0 0 0,-1-1 0 0 0,1-1 0 0 0,5 5 0 0 0,2 1 0 0 0,-1-1 0 0 0,-1-1 0 0 0,-1-1 0 0 0,-1-2 0 0 0,-2-1 0 0 0,-1-1 0 0 0,0 0 0 0 0,0 0 0 0 0,-1 0 0 0 0,6 5 0 0 0,2 2 0 0 0,-1-1 0 0 0,-1 0 0 0 0,-1-3 0 0 0,-2 0 0 0 0,-1-2 0 0 0,5 5 0 0 0,1 1 0 0 0,-1-1 0 0 0,10-1 0 0 0,12-1 0 0 0,12-2 0 0 0,10-1 0 0 0,7 0 0 0 0,4-1 0 0 0,3-1 0 0 0,0 1 0 0 0,1 0 0 0 0,-1 0 0 0 0,0-1 0 0 0,-1 1 0 0 0,-1 0 0 0 0,1 0 0 0 0,-1 0 0 0 0,0 0 0 0 0,5 0 0 0 0,2 0 0 0 0,0 0 0 0 0,-1 0 0 0 0,-3 0 0 0 0,0 0 0 0 0,-2 0 0 0 0,0 0 0 0 0,-1 0 0 0 0,5 0 0 0 0,2 0 0 0 0,0 0 0 0 0,-2 0 0 0 0,-1 0 0 0 0,4 0 0 0 0,0 0 0 0 0,5 0 0 0 0,-1 0 0 0 0,-1 0 0 0 0,-4 0 0 0 0,-2 0 0 0 0,-2 0 0 0 0,-2 0 0 0 0,0 0 0 0 0,-2 0 0 0 0,1 0 0 0 0,0 0 0 0 0,-1 0 0 0 0,1 0 0 0 0,0 0 0 0 0,0 0 0 0 0,0 0 0 0 0,0 0 0 0 0,0 0 0 0 0,0 0 0 0 0,1 0 0 0 0,-1 0 0 0 0,0 0 0 0 0,0 6 0 0 0,0 1 0 0 0,0-1 0 0 0,0 0 0 0 0,1 3 0 0 0,-1 0 0 0 0,0-1 0 0 0,-5 4 0 0 0,-13-2 0 0 0,-13-1 0 0 0,-13-2 0 0 0,-8-3 0 0 0,-2 3 0 0 0,-1 1 0 0 0,-3-1 0 0 0,-1-2 0 0 0,-2-2 0 0 0,-1-1 0 0 0,5 5 0 0 0,2 0 0 0 0,-1-1 0 0 0,-1-1 0 0 0,4 4 0 0 0,0 0 0 0 0,-1-1 0 0 0,-3-2 0 0 0,-1-2 0 0 0,3 3 0 0 0,1 1 0 0 0,-1-1 0 0 0,-2-2 0 0 0,-2 4 0 0 0,-1 0 0 0 0,-1-1 0 0 0,-1-3 0 0 0,0-1 0 0 0,0-2 0 0 0,4 4 0 0 0,3 1 0 0 0,-1 0 0 0 0,-1-2 0 0 0,-1-2 0 0 0,-2 0 0 0 0,-1-2 0 0 0,10-1 0 0 0,14 0 0 0 0,13 0 0 0 0,10-1 0 0 0,8 1 0 0 0,5 0 0 0 0,3 0 0 0 0,1-1 0 0 0,0-4 0 0 0,-1-2 0 0 0,0 0 0 0 0,-1-3 0 0 0,0-1 0 0 0,-1 2 0 0 0,-5-3 0 0 0,-2 0 0 0 0,0 3 0 0 0,2 3 0 0 0,1 2 0 0 0,2-4 0 0 0,1 1 0 0 0,0 0 0 0 0,1 2 0 0 0,1 1 0 0 0,-6-3 0 0 0,-2-1 0 0 0,1 1 0 0 0,1 2 0 0 0,1 2 0 0 0,2 1 0 0 0,1 1 0 0 0,0 0 0 0 0,-4-4 0 0 0,-2-2 0 0 0,1 1 0 0 0,1-4 0 0 0,2-1 0 0 0,1 2 0 0 0,1-3 0 0 0,0 1 0 0 0,1 2 0 0 0,1-3 0 0 0,-1 1 0 0 0,-5-3 0 0 0,-1 0 0 0 0,-6-1 0 0 0,-11 0 0 0 0,-12 4 0 0 0,-5 8 0 0 0,-7 6 0 0 0,-6 1 0 0 0,1 6 0 0 0,-1 1 0 0 0,-2-2 0 0 0,2 4 0 0 0,1-1 0 0 0,-3-2 0 0 0,4 2 0 0 0,0-1 0 0 0,-2-2 0 0 0,-3-3 0 0 0,3 3 0 0 0,0 1 0 0 0,-2-3 0 0 0,-1-2 0 0 0,-3-1 0 0 0,-1-2 0 0 0,-2-2 0 0 0,0 1 0 0 0,0-2 0 0 0,0 1 0 0 0,-1-1 0 0 0,6 6 0 0 0,1 2 0 0 0,1 0 0 0 0,-2-2 0 0 0,-1-1 0 0 0,-2-2 0 0 0,10 0 0 0 0,13-2 0 0 0,13 0 0 0 0,10 0 0 0 0,9 0 0 0 0,4-1 0 0 0,2 1 0 0 0,2 0 0 0 0,0 0 0 0 0,-1 0 0 0 0,-6-5 0 0 0,-2-3 0 0 0,1-4 0 0 0,0 0 0 0 0,1-4 0 0 0,2 1 0 0 0,0 4 0 0 0,-3-3 0 0 0,-3 2 0 0 0,2 2 0 0 0,-4-1 0 0 0,-1 0 0 0 0,2 2 0 0 0,-2-2 0 0 0,0 0 0 0 0,2 3 0 0 0,2-4 0 0 0,3 1 0 0 0,2-3 0 0 0,2 1 0 0 0,0 3 0 0 0,-5-3 0 0 0,-1 1 0 0 0,0 3 0 0 0,-5-3 0 0 0,1 2 0 0 0,1 1 0 0 0,-3 8 0 0 0,1 4 0 0 0,2 2 0 0 0,3 0 0 0 0,-3 4 0 0 0,0 1 0 0 0,1-2 0 0 0,-2 4 0 0 0,-1-1 0 0 0,3-2 0 0 0,2 3 0 0 0,2-1 0 0 0,2-2 0 0 0,1-2 0 0 0,1-3 0 0 0,1-2 0 0 0,-1-2 0 0 0,-5 6 0 0 0,-1 0 0 0 0,0 1 0 0 0,0-3 0 0 0,3 0 0 0 0,1 3 0 0 0,0 1 0 0 0,2 0 0 0 0,0-3 0 0 0,1-1 0 0 0,-1-2 0 0 0,0-1 0 0 0,-5 4 0 0 0,-1 2 0 0 0,-1 0 0 0 0,2-2 0 0 0,1-2 0 0 0,2-1 0 0 0,-4 5 0 0 0,-7 5 0 0 0,-6 7 0 0 0,-5 6 0 0 0,-9-3 0 0 0,-10-4 0 0 0,-8-5 0 0 0,-5-5 0 0 0,-5-4 0 0 0,-2-2 0 0 0,0-2 0 0 0,4 4 0 0 0,2 2 0 0 0,0 0 0 0 0,0-2 0 0 0,-2 0 0 0 0,-1-2 0 0 0,-1-1 0 0 0,0-1 0 0 0,-1 0 0 0 0,-1 0 0 0 0,6 5 0 0 0,2 2 0 0 0,-1-1 0 0 0,10 0 0 0 0,12-3 0 0 0,13 0 0 0 0,9-2 0 0 0,7 5 0 0 0,4 1 0 0 0,2-1 0 0 0,2 0 0 0 0,-1-3 0 0 0,1-1 0 0 0,-2-1 0 0 0,0 0 0 0 0,0-1 0 0 0,-1-1 0 0 0,-10 1 0 0 0,-15 0 0 0 0,-13 0 0 0 0,-11-1 0 0 0,-7 1 0 0 0,-5 0 0 0 0,-3 0 0 0 0,-1 0 0 0 0,0 0 0 0 0,1 0 0 0 0,0 0 0 0 0,1 0 0 0 0,0 0 0 0 0,1 0 0 0 0,-1 0 0 0 0,1 0 0 0 0,0 0 0 0 0,0 0 0 0 0,0 0 0 0 0,0 0 0 0 0,11 0 0 0 0,8-5 0 0 0,12-2 0 0 0,6-5 0 0 0,7 0 0 0 0,6 1 0 0 0,1-2 0 0 0,2 1 0 0 0,-3-3 0 0 0,0 1 0 0 0,3 3 0 0 0,-2-2 0 0 0,-11 2 0 0 0,-11 2 0 0 0,-11 3 0 0 0,-9 2 0 0 0,-5 2 0 0 0,1-4 0 0 0,0-1 0 0 0,-1 1 0 0 0,0 1 0 0 0,-3 2 0 0 0,0 1 0 0 0,0 1 0 0 0,-1 0 0 0 0,-1 1 0 0 0,1 1 0 0 0,0-1 0 0 0,-1 0 0 0 0,1 0 0 0 0,0 1 0 0 0,0-1 0 0 0,0 0 0 0 0,-1 0 0 0 0,1 0 0 0 0,11 0 0 0 0,13 0 0 0 0,14 0 0 0 0,11 0 0 0 0,8 0 0 0 0,4 0 0 0 0,3 0 0 0 0,0 0 0 0 0,1 0 0 0 0,0-6 0 0 0,-2-1 0 0 0,1 1 0 0 0,-7-5 0 0 0,-2 0 0 0 0,1 2 0 0 0,-5-3 0 0 0,0 1 0 0 0,2 1 0 0 0,-3-1 0 0 0,1 0 0 0 0,2 2 0 0 0,3-3 0 0 0,2 1 0 0 0,2 3 0 0 0,-4-4 0 0 0,-1 1 0 0 0,-10 2 0 0 0,-12 3 0 0 0,-13 2 0 0 0,-8 2 0 0 0,-8 2 0 0 0,-4 0 0 0 0,-1 0 0 0 0,4 6 0 0 0,1 1 0 0 0,1 0 0 0 0,-2-1 0 0 0,0 3 0 0 0,-1 1 0 0 0,-1-2 0 0 0,-1 3 0 0 0,0 0 0 0 0,0-2 0 0 0,0 3 0 0 0,-1-1 0 0 0,6 3 0 0 0,2-1 0 0 0,5 3 0 0 0,5 4 0 0 0,1-2 0 0 0,2 2 0 0 0,8-3 0 0 0,10-4 0 0 0,9-4 0 0 0,7-4 0 0 0,5-3 0 0 0,3-1 0 0 0,2-2 0 0 0,0 1 0 0 0,0-1 0 0 0,-1 0 0 0 0,0 0 0 0 0,0 1 0 0 0,0 0 0 0 0,-1 0 0 0 0,0 5 0 0 0,0 2 0 0 0,0 0 0 0 0,0-2 0 0 0,0-1 0 0 0,0-1 0 0 0,0-2 0 0 0,1-1 0 0 0,-1 0 0 0 0,0 0 0 0 0,0 0 0 0 0,0 0 0 0 0,0-1 0 0 0,-5 6 0 0 0,-12 2 0 0 0,-9 5 0 0 0,-11 1 0 0 0,-9-3 0 0 0,-7-2 0 0 0,-6-3 0 0 0,3 3 0 0 0,-1 1 0 0 0,0-2 0 0 0,-2-2 0 0 0,-1-2 0 0 0,-1-1 0 0 0,0-1 0 0 0,-1-1 0 0 0,-1 0 0 0 0,1-1 0 0 0,5 6 0 0 0,12 7 0 0 0,14 2 0 0 0,13-2 0 0 0,8 2 0 0 0,7 0 0 0 0,4-4 0 0 0,1-3 0 0 0,1 3 0 0 0,-1-1 0 0 0,0-1 0 0 0,0-3 0 0 0,-6 4 0 0 0,-3-1 0 0 0,1 0 0 0 0,-5-8 0 0 0,0-4 0 0 0,-3-6 0 0 0,-5-6 0 0 0,-4-7 0 0 0,-4-4 0 0 0,-3-3 0 0 0,0-2 0 0 0,-2 0 0 0 0,0-1 0 0 0,0 1 0 0 0,1 0 0 0 0,-1 0 0 0 0,-5 6 0 0 0,-6 7 0 0 0,-7 7 0 0 0,-6 5 0 0 0,-3 4 0 0 0,-3 3 0 0 0,-1 1 0 0 0,0 0 0 0 0,0 1 0 0 0,-1-1 0 0 0,1 0 0 0 0,1-1 0 0 0,-1 1 0 0 0,1 4 0 0 0,0 2 0 0 0,5 5 0 0 0,2 0 0 0 0,0-1 0 0 0,-2-3 0 0 0,-1-3 0 0 0,3 3 0 0 0,2 0 0 0 0,-2-1 0 0 0,3 4 0 0 0,1-1 0 0 0,-3-1 0 0 0,4 2 0 0 0,-1 0 0 0 0,-2-2 0 0 0,2 3 0 0 0,0-1 0 0 0,-2-2 0 0 0,2 2 0 0 0,0 0 0 0 0,-2-2 0 0 0,-3-3 0 0 0,-2-2 0 0 0,3 3 0 0 0,0 1 0 0 0,0-1 0 0 0,-2-2 0 0 0,-2-2 0 0 0,-1-1 0 0 0,-1-1 0 0 0,-1 4 0 0 0,-1 2 0 0 0,1 0 0 0 0,0-2 0 0 0,-1-2 0 0 0,1-1 0 0 0,0 0 0 0 0,5 3 0 0 0,1 2 0 0 0,1 0 0 0 0,-2-2 0 0 0,-1-2 0 0 0,-2 0 0 0 0,0-2 0 0 0,-2-1 0 0 0,5 5 0 0 0,2 2 0 0 0,-1 0 0 0 0,-1-2 0 0 0,-1-2 0 0 0,-2 0 0 0 0,-1-2 0 0 0,-1-1 0 0 0,0 0 0 0 0,0 0 0 0 0,-1 0 0 0 0,1-1 0 0 0,-1 6 0 0 0,1 2 0 0 0,0 0 0 0 0,0-2 0 0 0,-1-1 0 0 0,1-1 0 0 0,0-2 0 0 0,0-1 0 0 0,5 6 0 0 0,2 0 0 0 0,0 1 0 0 0,-2-2 0 0 0,-1-1 0 0 0,-2-2 0 0 0,-1-1 0 0 0,0-1 0 0 0,-2 0 0 0 0,1 0 0 0 0,0 0 0 0 0,-1 0 0 0 0,1-1 0 0 0,0 1 0 0 0,-1 0 0 0 0,1 0 0 0 0,0 0 0 0 0,0 0 0 0 0,0 0 0 0 0,0 0 0 0 0,0 0 0 0 0,-1 0 0 0 0,1 0 0 0 0,0 0 0 0 0,0-5 0 0 0,0-2 0 0 0,0 0 0 0 0,5-4 0 0 0,7-5 0 0 0,7-5 0 0 0,11 0 0 0 0,5 0 0 0 0,8 2 0 0 0,6 0 0 0 0,6 2 0 0 0,5 5 0 0 0,1-1 0 0 0,2 2 0 0 0,1 2 0 0 0,-1 3 0 0 0,-5-3 0 0 0,-2 1 0 0 0,0 1 0 0 0,1 1 0 0 0,2 3 0 0 0,0 1 0 0 0,2 1 0 0 0,-4-4 0 0 0,-2-2 0 0 0,0 1 0 0 0,2 1 0 0 0,2 1 0 0 0,1 2 0 0 0,1 1 0 0 0,0 1 0 0 0,2 0 0 0 0,-1 0 0 0 0,0 0 0 0 0,1 0 0 0 0,-1 1 0 0 0,0-1 0 0 0,1 0 0 0 0,-1 0 0 0 0,0 0 0 0 0,-10 0 0 0 0,-15 0 0 0 0,-13 0 0 0 0,-11 0 0 0 0,-7 0 0 0 0,-6 0 0 0 0,-1 0 0 0 0,-2 0 0 0 0,0 0 0 0 0,1 0 0 0 0,0 0 0 0 0,1 0 0 0 0,0 0 0 0 0,1 0 0 0 0,-1 0 0 0 0,12 0 0 0 0,14 0 0 0 0,13 0 0 0 0,10 0 0 0 0,9 0 0 0 0,4 0 0 0 0,3 0 0 0 0,1 0 0 0 0,0 0 0 0 0,-1 0 0 0 0,0-5 0 0 0,-1-2 0 0 0,0 0 0 0 0,-1 2 0 0 0,0 1 0 0 0,1 1 0 0 0,-1-3 0 0 0,0-2 0 0 0,0 1 0 0 0,0 2 0 0 0,0-4 0 0 0,0 0 0 0 0,0 2 0 0 0,0 1 0 0 0,0 2 0 0 0,0-3 0 0 0,0-1 0 0 0,1 1 0 0 0,-12 2 0 0 0,-13 1 0 0 0,-14 2 0 0 0,-11 1 0 0 0,-8 1 0 0 0,-4 0 0 0 0,-3 0 0 0 0,0 1 0 0 0,-1-1 0 0 0,0 0 0 0 0,1 0 0 0 0,1 0 0 0 0,1 1 0 0 0,-1-1 0 0 0,1 0 0 0 0,0 0 0 0 0,0 0 0 0 0,0-1 0 0 0,0 1 0 0 0,0 0 0 0 0,0 0 0 0 0,0 0 0 0 0,0 0 0 0 0,-1 0 0 0 0,1 0 0 0 0,0 0 0 0 0,0 0 0 0 0,0 0 0 0 0,0 0 0 0 0,0 0 0 0 0,-1 0 0 0 0,1 0 0 0 0,0 0 0 0 0,0 0 0 0 0,0 0 0 0 0,0 0 0 0 0,0 0 0 0 0,0 0 0 0 0,-1 0 0 0 0,1 0 0 0 0,0 0 0 0 0,0 0 0 0 0,0 0 0 0 0,0 0 0 0 0,0 0 0 0 0,10 0 0 0 0,15 0 0 0 0,13 0 0 0 0,10 0 0 0 0,9 0 0 0 0,4 0 0 0 0,3 0 0 0 0,1 0 0 0 0,0 0 0 0 0,-6-5 0 0 0,-3-2 0 0 0,1 0 0 0 0,0 2 0 0 0,2 1 0 0 0,1 2 0 0 0,0 1 0 0 0,2 0 0 0 0,0 1 0 0 0,0 0 0 0 0,1 1 0 0 0,-1-1 0 0 0,0 0 0 0 0,1 0 0 0 0,-1 0 0 0 0,0 0 0 0 0,0 0 0 0 0,0 0 0 0 0,-10 0 0 0 0,-15 0 0 0 0,-13 0 0 0 0,-11 0 0 0 0,-7 0 0 0 0,-5 0 0 0 0,-3 0 0 0 0,-1 0 0 0 0,0 0 0 0 0,1 0 0 0 0,0 0 0 0 0,1 0 0 0 0,0 0 0 0 0,1 0 0 0 0,0 0 0 0 0,0 0 0 0 0,-1 0 0 0 0,1 6 0 0 0,0 1 0 0 0,0-1 0 0 0,0 0 0 0 0,0-2 0 0 0,0-2 0 0 0,0-1 0 0 0,0 0 0 0 0,0-1 0 0 0,0 0 0 0 0,-1-1 0 0 0,1 1 0 0 0,0 0 0 0 0,0 0 0 0 0,0 5 0 0 0,0 2 0 0 0,0-1 0 0 0,0 0 0 0 0,-1-2 0 0 0,1-2 0 0 0,0-1 0 0 0,0 0 0 0 0,0-1 0 0 0,0 0 0 0 0,0-1 0 0 0,0 1 0 0 0,-1 0 0 0 0,1 0 0 0 0,0 0 0 0 0,0 0 0 0 0,0 0 0 0 0,10 0 0 0 0,15 0 0 0 0,13 0 0 0 0,11 0 0 0 0,7 0 0 0 0,5 0 0 0 0,3 0 0 0 0,1 0 0 0 0,0 0 0 0 0,-1 0 0 0 0,0 0 0 0 0,-1 0 0 0 0,0 0 0 0 0,-1 0 0 0 0,1 0 0 0 0,-1 0 0 0 0,0 0 0 0 0,5 0 0 0 0,2 0 0 0 0,0 0 0 0 0,-2 0 0 0 0,-1 0 0 0 0,4 0 0 0 0,0 5 0 0 0,0 2 0 0 0,-3 0 0 0 0,4-2 0 0 0,1-1 0 0 0,-3-2 0 0 0,5 0 0 0 0,-2-2 0 0 0,-1 0 0 0 0,3 5 0 0 0,-1 2 0 0 0,-2-1 0 0 0,3-1 0 0 0,4-1 0 0 0,0-2 0 0 0,-3 0 0 0 0,-3-2 0 0 0,-4 0 0 0 0,-3 0 0 0 0,-2 0 0 0 0,0-1 0 0 0,-2 1 0 0 0,1 5 0 0 0,-1 2 0 0 0,1 0 0 0 0,0-2 0 0 0,-1-1 0 0 0,1-1 0 0 0,0-2 0 0 0,-5 5 0 0 0,-12 1 0 0 0,-14-1 0 0 0,-13-1 0 0 0,-8-1 0 0 0,-7-2 0 0 0,-4-1 0 0 0,-1-1 0 0 0,-1 0 0 0 0,1 0 0 0 0,-1 0 0 0 0,2 0 0 0 0,0-1 0 0 0,0 1 0 0 0,1 0 0 0 0,0 0 0 0 0,0 0 0 0 0,0 0 0 0 0,0 0 0 0 0,0 0 0 0 0,0 0 0 0 0,0 0 0 0 0,0 0 0 0 0,0 0 0 0 0,-1 0 0 0 0,1 0 0 0 0,-5 0 0 0 0,-2 0 0 0 0,0 0 0 0 0,1 0 0 0 0,2 0 0 0 0,2 0 0 0 0,0 0 0 0 0,2 0 0 0 0,0 0 0 0 0,-6 0 0 0 0,0 0 0 0 0,-1 0 0 0 0,2 0 0 0 0,1 0 0 0 0,1 0 0 0 0,2 0 0 0 0,1 0 0 0 0,-1 0 0 0 0,1 0 0 0 0,1 0 0 0 0,-1 0 0 0 0,-5 0 0 0 0,-2 0 0 0 0,0 0 0 0 0,1 0 0 0 0,2 0 0 0 0,2 0 0 0 0,0 0 0 0 0,2 0 0 0 0,0 0 0 0 0,0 0 0 0 0,0 0 0 0 0,0 0 0 0 0,0 0 0 0 0,-5 0 0 0 0,-2 0 0 0 0,0-5 0 0 0,2-2 0 0 0,1 0 0 0 0,1 2 0 0 0,2 1 0 0 0,0 1 0 0 0,1 2 0 0 0,11 1 0 0 0,13 0 0 0 0,15 0 0 0 0,10 0 0 0 0,7 0 0 0 0,6 1 0 0 0,2-1 0 0 0,0 0 0 0 0,1 0 0 0 0,0 0 0 0 0,-2 0 0 0 0,1 0 0 0 0,-2 0 0 0 0,1 0 0 0 0,-1 0 0 0 0,0 0 0 0 0,0 0 0 0 0,0 0 0 0 0,0 0 0 0 0,0 0 0 0 0,0 0 0 0 0,0 0 0 0 0,0 0 0 0 0,0 0 0 0 0,1 0 0 0 0,-1 0 0 0 0,0 0 0 0 0,0 0 0 0 0,0 0 0 0 0,0 0 0 0 0,0 0 0 0 0,0 0 0 0 0,1 0 0 0 0,-1 0 0 0 0,0 0 0 0 0,0 0 0 0 0,0 0 0 0 0,0 0 0 0 0,0 0 0 0 0,-10 0 0 0 0,-15 0 0 0 0,-13 0 0 0 0,-10 0 0 0 0,-9 0 0 0 0,-4 0 0 0 0,-3 0 0 0 0,-1 0 0 0 0,0 0 0 0 0,1 0 0 0 0,0 0 0 0 0,1 0 0 0 0,0 0 0 0 0,1 0 0 0 0,0 0 0 0 0,0 0 0 0 0,0 5 0 0 0,0 2 0 0 0,0 0 0 0 0,0-2 0 0 0,0-1 0 0 0,-1-1 0 0 0,1-2 0 0 0,0-1 0 0 0,0 0 0 0 0,0 6 0 0 0,0 0 0 0 0,0 1 0 0 0,0-2 0 0 0,-1-1 0 0 0,1-2 0 0 0,0-1 0 0 0,0 0 0 0 0,0-1 0 0 0,0-1 0 0 0,0 1 0 0 0,0 0 0 0 0,-1 0 0 0 0,1-1 0 0 0,0 1 0 0 0,5 5 0 0 0,2 3 0 0 0,0-2 0 0 0,-2 0 0 0 0,-1-3 0 0 0,-2 0 0 0 0,-1-2 0 0 0,0 0 0 0 0,-2-1 0 0 0,1 0 0 0 0,10-1 0 0 0,14 1 0 0 0,14 0 0 0 0,11-1 0 0 0,7 1 0 0 0,5 0 0 0 0,3 0 0 0 0,1 0 0 0 0,0 0 0 0 0,-1 0 0 0 0,0 0 0 0 0,-1 0 0 0 0,0 0 0 0 0,-1 0 0 0 0,1 0 0 0 0,-1 0 0 0 0,0 0 0 0 0,0 0 0 0 0,0 0 0 0 0,0 0 0 0 0,0 0 0 0 0,0 0 0 0 0,0 0 0 0 0,0 0 0 0 0,0 0 0 0 0,0 0 0 0 0,1 0 0 0 0,-1 0 0 0 0,0 0 0 0 0,0 0 0 0 0,0 0 0 0 0,-10 0 0 0 0,-15 0 0 0 0,-13 0 0 0 0,-11 0 0 0 0,-7 0 0 0 0,-5 0 0 0 0,-3 0 0 0 0,-1 0 0 0 0,0 0 0 0 0,1 0 0 0 0,0 0 0 0 0,1 0 0 0 0,0 0 0 0 0,1 0 0 0 0,-1 0 0 0 0,1 0 0 0 0,0 0 0 0 0,0 0 0 0 0,0 0 0 0 0,0 0 0 0 0,0 0 0 0 0,0 0 0 0 0,0 0 0 0 0,0 0 0 0 0,0 0 0 0 0,0 0 0 0 0,-1 0 0 0 0,1 0 0 0 0,0 0 0 0 0,0 0 0 0 0,5-5 0 0 0,13-2 0 0 0,13-5 0 0 0,12 0 0 0 0,10 1 0 0 0,1-2 0 0 0,1 1 0 0 0,3 2 0 0 0,1 3 0 0 0,2 3 0 0 0,1 2 0 0 0,0 1 0 0 0,-5-4 0 0 0,-2-1 0 0 0,1-1 0 0 0,1 3 0 0 0,2 0 0 0 0,-10 2 0 0 0,-13 1 0 0 0,-12 1 0 0 0,-11 0 0 0 0,-7 0 0 0 0,-5 0 0 0 0,-3 0 0 0 0,0 1 0 0 0,-1-1 0 0 0,6-5 0 0 0,2-2 0 0 0,1 0 0 0 0,-1 1 0 0 0,3-3 0 0 0,7-5 0 0 0,5-7 0 0 0,5-4 0 0 0,3-3 0 0 0,3-3 0 0 0,-5 0 0 0 0,-1-1 0 0 0,6 5 0 0 0,8 7 0 0 0,8 7 0 0 0,1 1 0 0 0,3 2 0 0 0,4 2 0 0 0,2 4 0 0 0,-2-4 0 0 0,-1 0 0 0 0,2 1 0 0 0,1 2 0 0 0,2 2 0 0 0,1-4 0 0 0,2-1 0 0 0,-11 1 0 0 0,-13 2 0 0 0,-14 1 0 0 0,-11 2 0 0 0,-7 1 0 0 0,-5 1 0 0 0,-2 0 0 0 0,-2 0 0 0 0,0 1 0 0 0,1-1 0 0 0,0 0 0 0 0,1 0 0 0 0,0 0 0 0 0,0 0 0 0 0,1 0 0 0 0,0 0 0 0 0,0 0 0 0 0,11 0 0 0 0,13 0 0 0 0,14 0 0 0 0,11 0 0 0 0,8 0 0 0 0,4 0 0 0 0,3 0 0 0 0,1 0 0 0 0,0 0 0 0 0,-1 0 0 0 0,0 0 0 0 0,-1 0 0 0 0,0 0 0 0 0,-1 0 0 0 0,0 0 0 0 0,0 0 0 0 0,0 0 0 0 0,-5 6 0 0 0,-2 1 0 0 0,0-1 0 0 0,2 0 0 0 0,1-2 0 0 0,2-2 0 0 0,1-1 0 0 0,0 0 0 0 0,2-1 0 0 0,-1 5 0 0 0,0 2 0 0 0,1-1 0 0 0,-1-1 0 0 0,0-1 0 0 0,1 3 0 0 0,-1 2 0 0 0,0-2 0 0 0,-5 4 0 0 0,-13-1 0 0 0,-13-1 0 0 0,-12 3 0 0 0,-10-1 0 0 0,-6-2 0 0 0,-3-3 0 0 0,-3 4 0 0 0,1-1 0 0 0,-1-2 0 0 0,1-1 0 0 0,0-3 0 0 0,1-1 0 0 0,1-1 0 0 0,-1-1 0 0 0,1 0 0 0 0,0-1 0 0 0,0 1 0 0 0,0 0 0 0 0,11-1 0 0 0,13 1 0 0 0,14 0 0 0 0,11 0 0 0 0,8 0 0 0 0,4 0 0 0 0,3 0 0 0 0,1 0 0 0 0,-1 0 0 0 0,1 0 0 0 0,-1 0 0 0 0,-1 0 0 0 0,0 0 0 0 0,-1-5 0 0 0,0-2 0 0 0,0 0 0 0 0,0 2 0 0 0,0 1 0 0 0,0 1 0 0 0,0 2 0 0 0,0 1 0 0 0,0 0 0 0 0,1 0 0 0 0,-1 0 0 0 0,-11 0 0 0 0,-13 1 0 0 0,-14-1 0 0 0,-11 0 0 0 0,-7 0 0 0 0,-6 0 0 0 0,-2 0 0 0 0,0 0 0 0 0,-1 0 0 0 0,0 0 0 0 0,2 0 0 0 0,-1 0 0 0 0,2 0 0 0 0,-1 0 0 0 0,1 0 0 0 0,0 0 0 0 0,0 0 0 0 0,0 0 0 0 0,0 0 0 0 0,5 5 0 0 0,2 2 0 0 0,0 0 0 0 0,-2-2 0 0 0,-1-1 0 0 0,-2-1 0 0 0,-1-2 0 0 0,0-1 0 0 0,-2 0 0 0 0,1 0 0 0 0,0 0 0 0 0,-1 0 0 0 0,1-1 0 0 0,10 1 0 0 0,15 0 0 0 0,13-5 0 0 0,10-2 0 0 0,9 0 0 0 0,4 2 0 0 0,-2-5 0 0 0,-2 1 0 0 0,1 1 0 0 0,1 2 0 0 0,1 2 0 0 0,1 2 0 0 0,1-4 0 0 0,0-1 0 0 0,0 0 0 0 0,0 2 0 0 0,0 2 0 0 0,1 1 0 0 0,-1 1 0 0 0,0 0 0 0 0,0 1 0 0 0,0 1 0 0 0,1-1 0 0 0,-1 0 0 0 0,5 0 0 0 0,2 1 0 0 0,0-1 0 0 0,-1 0 0 0 0,-2 0 0 0 0,-2 0 0 0 0,5 0 0 0 0,1 0 0 0 0,-2 0 0 0 0,0 0 0 0 0,3 0 0 0 0,0 0 0 0 0,-1 5 0 0 0,-2 2 0 0 0,3 5 0 0 0,0 0 0 0 0,-1-1 0 0 0,-2-3 0 0 0,-3 2 0 0 0,0 0 0 0 0,3 4 0 0 0,1-2 0 0 0,0-2 0 0 0,-2-2 0 0 0,-2 2 0 0 0,0 4 0 0 0,-2 1 0 0 0,-1-3 0 0 0,0-3 0 0 0,0 2 0 0 0,0-1 0 0 0,0-2 0 0 0,0 3 0 0 0,0 0 0 0 0,0-3 0 0 0,0-2 0 0 0,0 3 0 0 0,0 0 0 0 0,0 4 0 0 0,0 0 0 0 0,1-3 0 0 0,-1-3 0 0 0,0-2 0 0 0,-5 3 0 0 0,-2 0 0 0 0,0-1 0 0 0,2-2 0 0 0,1-2 0 0 0,2-1 0 0 0,1-1 0 0 0,-5-7 0 0 0,-1-1 0 0 0,-5-5 0 0 0,0-1 0 0 0,2 2 0 0 0,-2-2 0 0 0,0 1 0 0 0,2 2 0 0 0,-1-2 0 0 0,0 1 0 0 0,2 2 0 0 0,-2-3 0 0 0,0 2 0 0 0,2 1 0 0 0,3 3 0 0 0,-3-3 0 0 0,0 0 0 0 0,2 1 0 0 0,2 3 0 0 0,-4-4 0 0 0,0 0 0 0 0,2 2 0 0 0,1 1 0 0 0,3 2 0 0 0,1 2 0 0 0,1 2 0 0 0,1-1 0 0 0,1 2 0 0 0,-1-1 0 0 0,1 0 0 0 0,-1 1 0 0 0,1-1 0 0 0,-1 0 0 0 0,0 0 0 0 0,0 0 0 0 0,0 0 0 0 0,0 0 0 0 0,1 0 0 0 0,-1 0 0 0 0,0 0 0 0 0,0 0 0 0 0,0 0 0 0 0,0 0 0 0 0,0 0 0 0 0,0 6 0 0 0,1 1 0 0 0,-1-1 0 0 0,0 0 0 0 0,0 3 0 0 0,0 0 0 0 0,0-1 0 0 0,0-2 0 0 0,0-2 0 0 0,-5 3 0 0 0,-2 1 0 0 0,1-1 0 0 0,0-1 0 0 0,3-3 0 0 0,1-1 0 0 0,0-1 0 0 0,2-1 0 0 0,-5 5 0 0 0,-2 2 0 0 0,1-1 0 0 0,1 0 0 0 0,1-3 0 0 0,2-1 0 0 0,1 0 0 0 0,1-2 0 0 0,0 0 0 0 0,0 0 0 0 0,1 0 0 0 0,-6-6 0 0 0,-2-1 0 0 0,-4-5 0 0 0,-2-1 0 0 0,-2-3 0 0 0,0 1 0 0 0,-2-2 0 0 0,2 2 0 0 0,-2-2 0 0 0,2 1 0 0 0,-2 0 0 0 0,2 1 0 0 0,4-2 0 0 0,4 3 0 0 0,2 2 0 0 0,-2 0 0 0 0,-1 0 0 0 0,2 3 0 0 0,-4 8 0 0 0,-5 10 0 0 0,-6 8 0 0 0,-9 2 0 0 0,-6 2 0 0 0,-6-1 0 0 0,-2 0 0 0 0,-4 2 0 0 0,-4 3 0 0 0,-4-3 0 0 0,2 0 0 0 0,0 2 0 0 0,-1-3 0 0 0,2-1 0 0 0,1-2 0 0 0,-1-1 0 0 0,-4-1 0 0 0,5 0 0 0 0,-1-1 0 0 0,-2-5 0 0 0,-1-2 0 0 0,2 1 0 0 0,1 0 0 0 0,-1-1 0 0 0,2 2 0 0 0,1 0 0 0 0,-3-1 0 0 0,-1-3 0 0 0,-4-3 0 0 0,5-6 0 0 0,0-3 0 0 0,-2 0 0 0 0,-1 0 0 0 0,-2 2 0 0 0,-1 1 0 0 0,-1 1 0 0 0,-1-4 0 0 0,0-1 0 0 0,-1 0 0 0 0,1 2 0 0 0,-1 1 0 0 0,1 2 0 0 0,0 1 0 0 0,0-4 0 0 0,-1-2 0 0 0,1 0 0 0 0,0 2 0 0 0,0 1 0 0 0,0 2 0 0 0,0 1 0 0 0,0-5 0 0 0,0-1 0 0 0,0 1 0 0 0,-1 1 0 0 0,1 1 0 0 0,0 2 0 0 0,0 1 0 0 0,0 1 0 0 0,0 0 0 0 0,-6 0 0 0 0,-1 0 0 0 0,0 0 0 0 0,2-5 0 0 0,1-1 0 0 0,1-1 0 0 0,2 2 0 0 0,-5 1 0 0 0,-1 1 0 0 0,0 2 0 0 0,2 1 0 0 0,-4-6 0 0 0,0-1 0 0 0,1 1 0 0 0,2 1 0 0 0,2 1 0 0 0,-4 2 0 0 0,0 1 0 0 0,1 0 0 0 0,2 1 0 0 0,1-5 0 0 0,-3-1 0 0 0,-1-1 0 0 0,1 2 0 0 0,1 1 0 0 0,3 2 0 0 0,0-4 0 0 0,-3-2 0 0 0,-1 1 0 0 0,0 2 0 0 0,2 2 0 0 0,1 0 0 0 0,2 2 0 0 0,1 1 0 0 0,0-5 0 0 0,1-2 0 0 0,0 1 0 0 0,0 1 0 0 0,1 1 0 0 0,-1 2 0 0 0,0-5 0 0 0,0 0 0 0 0,0 0 0 0 0,-1 2 0 0 0,1 1 0 0 0,0-3 0 0 0,0-1 0 0 0,0 1 0 0 0,0 1 0 0 0,0 3 0 0 0,-1 1 0 0 0,1 1 0 0 0,0 1 0 0 0,0 0 0 0 0,0 0 0 0 0,0-5 0 0 0,0-2 0 0 0,0 1 0 0 0,-1 1 0 0 0,1 1 0 0 0,0 1 0 0 0,0 2 0 0 0,0 1 0 0 0,0 0 0 0 0,0 0 0 0 0,0 0 0 0 0,-1 0 0 0 0,1 1 0 0 0,0-1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0,5 5 0 0 0,2 2 0 0 0,0 0 0 0 0,-2-2 0 0 0,-1-1 0 0 0,-2-1 0 0 0,-1-2 0 0 0,0-1 0 0 0,-2 0 0 0 0,1 0 0 0 0,0 0 0 0 0,-1 0 0 0 0,1-1 0 0 0,0 1 0 0 0,-1 0 0 0 0,1 0 0 0 0,0 0 0 0 0,0 0 0 0 0,0 0 0 0 0,0 0 0 0 0,0 0 0 0 0,-1 0 0 0 0,1 0 0 0 0,0 0 0 0 0,0 0 0 0 0,0 0 0 0 0,0 0 0 0 0,0 0 0 0 0,0 0 0 0 0,-1 0 0 0 0,1 0 0 0 0,0 0 0 0 0,5 5 0 0 0,2 2 0 0 0,0 0 0 0 0,-2-1 0 0 0,-1-3 0 0 0,-2 0 0 0 0,-1-2 0 0 0,0 0 0 0 0,-2-1 0 0 0,6 5 0 0 0,2 1 0 0 0,-1 1 0 0 0,-1-2 0 0 0,-1-1 0 0 0,-2-2 0 0 0,-1-1 0 0 0,10 0 0 0 0,14-1 0 0 0,12-1 0 0 0,12 1 0 0 0,7 0 0 0 0,5 0 0 0 0,3-6 0 0 0,0-1 0 0 0,1 0 0 0 0,-6-3 0 0 0,-2-1 0 0 0,0 2 0 0 0,0 2 0 0 0,1 3 0 0 0,-3-4 0 0 0,-1 0 0 0 0,1 1 0 0 0,1 2 0 0 0,3 1 0 0 0,0 2 0 0 0,3 2 0 0 0,-1-1 0 0 0,2 2 0 0 0,-1-1 0 0 0,1 0 0 0 0,-1 1 0 0 0,0-1 0 0 0,1 0 0 0 0,-1 0 0 0 0,0 0 0 0 0,0 0 0 0 0,0 0 0 0 0,1 0 0 0 0,-1 5 0 0 0,0 2 0 0 0,0 0 0 0 0,0-2 0 0 0,0-1 0 0 0,0-1 0 0 0,0 3 0 0 0,0 2 0 0 0,1-2 0 0 0,-1 0 0 0 0,0-3 0 0 0,0-1 0 0 0,-5 5 0 0 0,-13 0 0 0 0,-8 5 0 0 0,-10 0 0 0 0,-10-2 0 0 0,-7-2 0 0 0,-6-3 0 0 0,-3-3 0 0 0,4 5 0 0 0,1 0 0 0 0,-1 0 0 0 0,0-2 0 0 0,-1-2 0 0 0,-2-1 0 0 0,5 4 0 0 0,1 1 0 0 0,0 0 0 0 0,-2-2 0 0 0,-1-1 0 0 0,3 3 0 0 0,1 1 0 0 0,-1-1 0 0 0,-2-1 0 0 0,-1-3 0 0 0,-2-1 0 0 0,-1-1 0 0 0,-1-1 0 0 0,-1 0 0 0 0,1 0 0 0 0,-1 0 0 0 0,1-1 0 0 0,0 1 0 0 0,-1 0 0 0 0,1 0 0 0 0,0 0 0 0 0,0 0 0 0 0,0 0 0 0 0,0 0 0 0 0,-1 0 0 0 0,1 0 0 0 0,6-5 0 0 0,0-2 0 0 0,1 0 0 0 0,-2 1 0 0 0,4-3 0 0 0,1 0 0 0 0,-2 1 0 0 0,-3 2 0 0 0,-1 2 0 0 0,-2 2 0 0 0,-1 1 0 0 0,-1 1 0 0 0,0 0 0 0 0,-1 0 0 0 0,1 1 0 0 0,-1-1 0 0 0,1 0 0 0 0,-1 1 0 0 0,1-1 0 0 0,0 0 0 0 0,0 0 0 0 0,0 0 0 0 0,0 0 0 0 0,0 0 0 0 0,-1 0 0 0 0,1 0 0 0 0,0 0 0 0 0,0 0 0 0 0,0 0 0 0 0,0 0 0 0 0,0 0 0 0 0,0 0 0 0 0,-1 0 0 0 0,7-6 0 0 0,1-1 0 0 0,-1 1 0 0 0,-1 0 0 0 0,-1 2 0 0 0,-2 2 0 0 0,0 1 0 0 0,-2 0 0 0 0,0 1 0 0 0,-1 0 0 0 0,1 1 0 0 0,0-1 0 0 0,4-5 0 0 0,3-2 0 0 0,0 0 0 0 0,-2 2 0 0 0,4 7 0 0 0,6 7 0 0 0,5 9 0 0 0,-1 1 0 0 0,2 2 0 0 0,-2-2 0 0 0,5-4 0 0 0,10-6 0 0 0,9-3 0 0 0,9-3 0 0 0,5-2 0 0 0,-2 4 0 0 0,1 1 0 0 0,1 0 0 0 0,2-1 0 0 0,1-2 0 0 0,1-1 0 0 0,1-1 0 0 0,0-1 0 0 0,0 0 0 0 0,1 0 0 0 0,-1 0 0 0 0,0-1 0 0 0,1 1 0 0 0,-1 0 0 0 0,0 0 0 0 0,0 0 0 0 0,0 0 0 0 0,0 0 0 0 0,1 0 0 0 0,-1 0 0 0 0,0 0 0 0 0,-5-5 0 0 0,-2-2 0 0 0,0 0 0 0 0,-9 2 0 0 0,-12 1 0 0 0,-13 1 0 0 0,-9 2 0 0 0,-7 1 0 0 0,-4 0 0 0 0,-2 0 0 0 0,-2 0 0 0 0,1 0 0 0 0,-1 1 0 0 0,2-1 0 0 0,0 0 0 0 0,0 0 0 0 0,1 0 0 0 0,-1 0 0 0 0,1 0 0 0 0,0 0 0 0 0,0 0 0 0 0,0 0 0 0 0,0 0 0 0 0,0 0 0 0 0,0 0 0 0 0,0 0 0 0 0,0 0 0 0 0,0 0 0 0 0,0 0 0 0 0,-1 0 0 0 0,1 0 0 0 0,0 0 0 0 0,0 5 0 0 0,0 2 0 0 0,0 0 0 0 0,0-2 0 0 0,0-1 0 0 0,-1-1 0 0 0,1-2 0 0 0,0-1 0 0 0,0 0 0 0 0,0 0 0 0 0,0 0 0 0 0,0 0 0 0 0,10-1 0 0 0,15 1 0 0 0,13 0 0 0 0,10 0 0 0 0,9 0 0 0 0,4 0 0 0 0,3 0 0 0 0,1 0 0 0 0,0 0 0 0 0,-1 0 0 0 0,0 0 0 0 0,-1 0 0 0 0,0 0 0 0 0,-1 0 0 0 0,0 0 0 0 0,0 0 0 0 0,0 0 0 0 0,0 0 0 0 0,0 0 0 0 0,0 0 0 0 0,0 0 0 0 0,1 0 0 0 0,-1 0 0 0 0,0 0 0 0 0,0 0 0 0 0,0 0 0 0 0,0 0 0 0 0,0 0 0 0 0,0 0 0 0 0,1 0 0 0 0,-12 0 0 0 0,-13 0 0 0 0,-14 0 0 0 0,-11 0 0 0 0,-8 0 0 0 0,-4 0 0 0 0,-3 0 0 0 0,0 0 0 0 0,-1 0 0 0 0,0 0 0 0 0,1 0 0 0 0,1 0 0 0 0,1 0 0 0 0,-1 0 0 0 0,1 0 0 0 0,0 0 0 0 0,0 0 0 0 0,0 0 0 0 0,0 0 0 0 0,0 0 0 0 0,0 0 0 0 0,0 0 0 0 0,0 0 0 0 0,-1 0 0 0 0,7 5 0 0 0,0 2 0 0 0,1 0 0 0 0,-2-2 0 0 0,-1-1 0 0 0,9-1 0 0 0,13-2 0 0 0,12-1 0 0 0,11 0 0 0 0,7 0 0 0 0,5 0 0 0 0,3 0 0 0 0,-5 5 0 0 0,-1 2 0 0 0,-1-1 0 0 0,1 0 0 0 0,2-3 0 0 0,0 0 0 0 0,1-2 0 0 0,1 0 0 0 0,0-1 0 0 0,0-1 0 0 0,1 1 0 0 0,-1 0 0 0 0,0 0 0 0 0,0-1 0 0 0,-5 7 0 0 0,-1 1 0 0 0,-1-1 0 0 0,2 0 0 0 0,1-3 0 0 0,-4 5 0 0 0,-5 6 0 0 0,-12 0 0 0 0,-12-2 0 0 0,-10-3 0 0 0,-7-3 0 0 0,-6 3 0 0 0,-3-1 0 0 0,-1-1 0 0 0,-1-1 0 0 0,1-3 0 0 0,0-1 0 0 0,6 4 0 0 0,3 1 0 0 0,-1-1 0 0 0,-1-1 0 0 0,-1-1 0 0 0,-2-2 0 0 0,5 4 0 0 0,0 2 0 0 0,0-2 0 0 0,-2-1 0 0 0,-1 4 0 0 0,-3 0 0 0 0,0-1 0 0 0,0-2 0 0 0,-2-2 0 0 0,1-2 0 0 0,5 4 0 0 0,1 1 0 0 0,1 0 0 0 0,-2-2 0 0 0,-1-2 0 0 0,-2-1 0 0 0,4 5 0 0 0,2 0 0 0 0,-2 0 0 0 0,-1-2 0 0 0,-1-2 0 0 0,-2-1 0 0 0,-1-1 0 0 0,9 0 0 0 0,15-1 0 0 0,13-1 0 0 0,10 1 0 0 0,8-5 0 0 0,5-3 0 0 0,-2-4 0 0 0,-2 0 0 0 0,-4-4 0 0 0,-1 1 0 0 0,1 3 0 0 0,-3-2 0 0 0,1 2 0 0 0,2 3 0 0 0,-3-3 0 0 0,1 1 0 0 0,2 3 0 0 0,-2-4 0 0 0,0 2 0 0 0,2 1 0 0 0,3-2 0 0 0,2 0 0 0 0,2-3 0 0 0,2 1 0 0 0,-5-3 0 0 0,-2 1 0 0 0,1 4 0 0 0,-4-2 0 0 0,0 1 0 0 0,1 3 0 0 0,2 3 0 0 0,3 2 0 0 0,2 2 0 0 0,1-4 0 0 0,1-1 0 0 0,0 1 0 0 0,1 1 0 0 0,0 2 0 0 0,-1 1 0 0 0,1 1 0 0 0,-1 1 0 0 0,0 0 0 0 0,0 0 0 0 0,0 0 0 0 0,-10 1 0 0 0,-15-1 0 0 0,-13 0 0 0 0,-10 0 0 0 0,-9 0 0 0 0,-4 0 0 0 0,-3 0 0 0 0,-1 0 0 0 0,0 0 0 0 0,1 0 0 0 0,0 0 0 0 0,1 0 0 0 0,6 5 0 0 0,1 2 0 0 0,1 0 0 0 0,-2-2 0 0 0,4 5 0 0 0,1-1 0 0 0,-2-1 0 0 0,3 3 0 0 0,10 0 0 0 0,13-2 0 0 0,10-3 0 0 0,9-2 0 0 0,5-1 0 0 0,5-3 0 0 0,0 1 0 0 0,2-2 0 0 0,-1 1 0 0 0,0-1 0 0 0,0 1 0 0 0,-7 5 0 0 0,-1 2 0 0 0,-1-1 0 0 0,2 0 0 0 0,1-2 0 0 0,2-2 0 0 0,1-1 0 0 0,0 0 0 0 0,1-1 0 0 0,1 0 0 0 0,-1-1 0 0 0,0 1 0 0 0,1 0 0 0 0,-1 0 0 0 0,0 0 0 0 0,1-1 0 0 0,-1 1 0 0 0,0 0 0 0 0,0 0 0 0 0,-11 0 0 0 0,-13 0 0 0 0,-14 0 0 0 0,-11 0 0 0 0,-7 0 0 0 0,-6 0 0 0 0,-1 0 0 0 0,-2 0 0 0 0,0 0 0 0 0,1 0 0 0 0,0 0 0 0 0,1 0 0 0 0,0 0 0 0 0,0 0 0 0 0,1 0 0 0 0,0 0 0 0 0,0 0 0 0 0,0 0 0 0 0,0 0 0 0 0,0 0 0 0 0,0 0 0 0 0,0 0 0 0 0,0 0 0 0 0,0 0 0 0 0,0 0 0 0 0,-1 0 0 0 0,1 0 0 0 0,0 0 0 0 0,0 0 0 0 0,0 0 0 0 0,0 0 0 0 0,0 0 0 0 0,5-5 0 0 0,2-2 0 0 0,-1 0 0 0 0,0 2 0 0 0,-3 1 0 0 0,0 2 0 0 0,-2 1 0 0 0,-1 0 0 0 0,0 1 0 0 0,0 0 0 0 0,-1 1 0 0 0,1-1 0 0 0,-1 0 0 0 0,1 0 0 0 0,0 0 0 0 0,0 0 0 0 0,0 0 0 0 0,-1 0 0 0 0,7-5 0 0 0,1-2 0 0 0,-1 0 0 0 0,-1 2 0 0 0,-1 1 0 0 0,-2 2 0 0 0,0 0 0 0 0,-2 2 0 0 0,0 0 0 0 0,5-5 0 0 0,1-2 0 0 0,1 1 0 0 0,8 0 0 0 0,13 3 0 0 0,13 1 0 0 0,9 0 0 0 0,7 2 0 0 0,4 0 0 0 0,3 0 0 0 0,0 0 0 0 0,1 1 0 0 0,-1-1 0 0 0,-1 0 0 0 0,1 0 0 0 0,-2 0 0 0 0,1 0 0 0 0,-1 0 0 0 0,0 0 0 0 0,0 0 0 0 0,0 0 0 0 0,0 0 0 0 0,0 0 0 0 0,0 0 0 0 0,0 0 0 0 0,0 0 0 0 0,-10 0 0 0 0,-15 0 0 0 0,-13 0 0 0 0,-10 0 0 0 0,-9 0 0 0 0,-4 0 0 0 0,-3 0 0 0 0,-1 0 0 0 0,0 0 0 0 0,1 0 0 0 0,0 0 0 0 0,1 0 0 0 0,0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0,10 0 0 0 0,15 0 0 0 0,13 0 0 0 0,11 0 0 0 0,7 0 0 0 0,5 0 0 0 0,3 0 0 0 0,1 0 0 0 0,0 0 0 0 0,-1 0 0 0 0,0 0 0 0 0,-1 0 0 0 0,0 0 0 0 0,-1 0 0 0 0,1 0 0 0 0,-1 0 0 0 0,0 0 0 0 0,0 0 0 0 0,0 0 0 0 0,0 0 0 0 0,0 0 0 0 0,0 0 0 0 0,0 0 0 0 0,0 0 0 0 0,0 0 0 0 0,0 5 0 0 0,1 2 0 0 0,-1 0 0 0 0,0-1 0 0 0,0-3 0 0 0,0 0 0 0 0,0 3 0 0 0,0 2 0 0 0,0-1 0 0 0,1-2 0 0 0,-1 4 0 0 0,0 0 0 0 0,0-1 0 0 0,0-3 0 0 0,0 4 0 0 0,0 0 0 0 0,0-1 0 0 0,1-2 0 0 0,-7 3 0 0 0,0 0 0 0 0,-1-2 0 0 0,2-1 0 0 0,-4 3 0 0 0,-1 0 0 0 0,2-2 0 0 0,-3 4 0 0 0,1 0 0 0 0,-10-2 0 0 0,-11-3 0 0 0,-11-2 0 0 0,-9-2 0 0 0,-6-1 0 0 0,-4-1 0 0 0,-3 0 0 0 0,0-1 0 0 0,0 1 0 0 0,0 0 0 0 0,0-1 0 0 0,1 1 0 0 0,0 0 0 0 0,1 0 0 0 0,0 0 0 0 0,0 0 0 0 0,0 0 0 0 0,0 0 0 0 0,0 0 0 0 0,0 0 0 0 0,0 0 0 0 0,-1 0 0 0 0,1 0 0 0 0,0 0 0 0 0,0 0 0 0 0,0 0 0 0 0,0 0 0 0 0,0 0 0 0 0,10 0 0 0 0,15 0 0 0 0,13 0 0 0 0,10 0 0 0 0,9 0 0 0 0,4 0 0 0 0,3 0 0 0 0,-5-5 0 0 0,-1-2 0 0 0,0 0 0 0 0,0 2 0 0 0,2 1 0 0 0,0 1 0 0 0,1 2 0 0 0,1 1 0 0 0,0 0 0 0 0,-5-6 0 0 0,-2 0 0 0 0,1-1 0 0 0,1 2 0 0 0,1 1 0 0 0,2 2 0 0 0,-5-4 0 0 0,0-2 0 0 0,0 1 0 0 0,2 2 0 0 0,2 2 0 0 0,1 1 0 0 0,-10 0 0 0 0,-12 2 0 0 0,-9-5 0 0 0,-9-2 0 0 0,-7 1 0 0 0,-6 1 0 0 0,-5 1 0 0 0,-2 2 0 0 0,-2-5 0 0 0,0 0 0 0 0,0 0 0 0 0,1 2 0 0 0,0 1 0 0 0,0 2 0 0 0,1 1 0 0 0,0 1 0 0 0,-1 0 0 0 0,1 0 0 0 0,0-5 0 0 0,0-1 0 0 0,0-1 0 0 0,0 2 0 0 0,5-4 0 0 0,2-1 0 0 0,0 2 0 0 0,-2 3 0 0 0,-1 1 0 0 0,-2 1 0 0 0,-1 2 0 0 0,0 1 0 0 0,-1 0 0 0 0,-1 1 0 0 0,11-1 0 0 0,9-5 0 0 0,12-1 0 0 0,11-1 0 0 0,9 2 0 0 0,6 1 0 0 0,5 1 0 0 0,1 2 0 0 0,1 1 0 0 0,1 0 0 0 0,-1 0 0 0 0,-1 0 0 0 0,0 0 0 0 0,0 1 0 0 0,-1-1 0 0 0,1 0 0 0 0,-1 0 0 0 0,0-5 0 0 0,0-2 0 0 0,0 0 0 0 0,0 2 0 0 0,0 1 0 0 0,0 1 0 0 0,0-3 0 0 0,0-2 0 0 0,0 1 0 0 0,0 2 0 0 0,1 2 0 0 0,-1 1 0 0 0,0 1 0 0 0,0 0 0 0 0,0 1 0 0 0,0 1 0 0 0,0-1 0 0 0,1 0 0 0 0,-1 0 0 0 0,0 1 0 0 0,-11-1 0 0 0,-13 0 0 0 0,-14 0 0 0 0,-11 0 0 0 0,-7 0 0 0 0,-6 0 0 0 0,-2 0 0 0 0,0 0 0 0 0,-1 0 0 0 0,0 0 0 0 0,7-6 0 0 0,2-1 0 0 0,0 1 0 0 0,4-5 0 0 0,1 0 0 0 0,-2 2 0 0 0,3-3 0 0 0,-1 1 0 0 0,4-4 0 0 0,-2 2 0 0 0,-2 2 0 0 0,-4-2 0 0 0,-2 1 0 0 0,-3 3 0 0 0,-1 3 0 0 0,-1 2 0 0 0,-1-3 0 0 0,0-1 0 0 0,0 2 0 0 0,1 1 0 0 0,10 1 0 0 0,14 3 0 0 0,14 0 0 0 0,11 0 0 0 0,7 2 0 0 0,6-1 0 0 0,2 0 0 0 0,0 1 0 0 0,1-1 0 0 0,0 0 0 0 0,-2 0 0 0 0,1 0 0 0 0,-2 0 0 0 0,1 0 0 0 0,-1 0 0 0 0,0 0 0 0 0,0 0 0 0 0,0 0 0 0 0,0 0 0 0 0,0 0 0 0 0,0 0 0 0 0,0 0 0 0 0,0 0 0 0 0,0 0 0 0 0,1 0 0 0 0,-1 0 0 0 0,0 0 0 0 0,0 0 0 0 0,0 0 0 0 0,0 0 0 0 0,0 0 0 0 0,1 0 0 0 0,-1 0 0 0 0,0 0 0 0 0,0 0 0 0 0,0 0 0 0 0,0 0 0 0 0,-10 0 0 0 0,-15 0 0 0 0,-7-5 0 0 0,-10-2 0 0 0,-8 0 0 0 0,-6 2 0 0 0,-4 1 0 0 0,-2 1 0 0 0,-2 2 0 0 0,0 1 0 0 0,1-1 0 0 0,-1 2 0 0 0,1-1 0 0 0,0 0 0 0 0,1 1 0 0 0,0-1 0 0 0,0 0 0 0 0,0 0 0 0 0,0 0 0 0 0,-1 0 0 0 0,12 0 0 0 0,14 0 0 0 0,13 0 0 0 0,10 0 0 0 0,9 0 0 0 0,-1-5 0 0 0,1-2 0 0 0,-5-6 0 0 0,1 1 0 0 0,1 1 0 0 0,2 4 0 0 0,2 2 0 0 0,1 2 0 0 0,3 1 0 0 0,-1 2 0 0 0,2 0 0 0 0,-1 1 0 0 0,-4-6 0 0 0,-3-1 0 0 0,1-1 0 0 0,1 2 0 0 0,1 1 0 0 0,2 2 0 0 0,1 1 0 0 0,0 0 0 0 0,1 1 0 0 0,1 0 0 0 0,-1 1 0 0 0,1-1 0 0 0,-1 0 0 0 0,0 0 0 0 0,0 0 0 0 0,1 0 0 0 0,-1 1 0 0 0,0-1 0 0 0,0 0 0 0 0,0-1 0 0 0,0 1 0 0 0,0 0 0 0 0,0 0 0 0 0,1 0 0 0 0,-1 0 0 0 0,0 0 0 0 0,0 0 0 0 0,0 0 0 0 0,0 0 0 0 0,0 0 0 0 0,0 0 0 0 0,1 0 0 0 0,-1 0 0 0 0,0 0 0 0 0,0 0 0 0 0,0 0 0 0 0,0 0 0 0 0,0 0 0 0 0,0 0 0 0 0,1 0 0 0 0,-1 0 0 0 0,0 0 0 0 0,0 0 0 0 0,-5 6 0 0 0,-2 1 0 0 0,0-1 0 0 0,2 0 0 0 0,1-2 0 0 0,2-2 0 0 0,1-1 0 0 0,1 0 0 0 0,0-1 0 0 0,0 0 0 0 0,0-1 0 0 0,1 1 0 0 0,-1 0 0 0 0,1 0 0 0 0,-1 0 0 0 0,0 0 0 0 0,0 0 0 0 0,0 0 0 0 0,0 0 0 0 0,0 0 0 0 0,1 0 0 0 0,-1 0 0 0 0,0 0 0 0 0,0 0 0 0 0,0 0 0 0 0,0 0 0 0 0,0 0 0 0 0,0 0 0 0 0,1 0 0 0 0,-1 0 0 0 0,0 0 0 0 0,0 0 0 0 0,0 0 0 0 0,0 0 0 0 0,0 0 0 0 0,0 5 0 0 0,1 2 0 0 0,-1 0 0 0 0,0-2 0 0 0,0-1 0 0 0,0-2 0 0 0,0 0 0 0 0,-5 3 0 0 0,-2 2 0 0 0,1 0 0 0 0,0-2 0 0 0,3-1 0 0 0,0-2 0 0 0,2-1 0 0 0,1-1 0 0 0,0 0 0 0 0,0 0 0 0 0,1 0 0 0 0,-1-1 0 0 0,0 1 0 0 0,1 0 0 0 0,-1 0 0 0 0,0 0 0 0 0,0 0 0 0 0,0 0 0 0 0,1 0 0 0 0,-1 0 0 0 0,0 0 0 0 0,0 0 0 0 0,0 0 0 0 0,0 0 0 0 0,0 0 0 0 0,0 0 0 0 0,1 0 0 0 0,-7 5 0 0 0,-1 2 0 0 0,1 0 0 0 0,1-2 0 0 0,1 4 0 0 0,2 1 0 0 0,0-2 0 0 0,2 3 0 0 0,0 0 0 0 0,1-2 0 0 0,-1-3 0 0 0,0 4 0 0 0,1-1 0 0 0,-1-2 0 0 0,0 4 0 0 0,0 0 0 0 0,1-3 0 0 0,-1-1 0 0 0,0-4 0 0 0,0 0 0 0 0,0-2 0 0 0,0-1 0 0 0,0-1 0 0 0,0 1 0 0 0,1-1 0 0 0,-1 1 0 0 0,0 0 0 0 0,0 0 0 0 0,0-1 0 0 0,0 1 0 0 0,0 0 0 0 0,0 0 0 0 0,1 0 0 0 0,-1 0 0 0 0,0 0 0 0 0,0 0 0 0 0,0 0 0 0 0,0 0 0 0 0,0 6 0 0 0,1 1 0 0 0,-1 0 0 0 0,0-2 0 0 0,0-1 0 0 0,-5 3 0 0 0,-2 2 0 0 0,0-2 0 0 0,2-2 0 0 0,1-1 0 0 0,2-2 0 0 0,-4-6 0 0 0,-2-3 0 0 0,2 0 0 0 0,0 1 0 0 0,3 2 0 0 0,1 2 0 0 0,1 0 0 0 0,1 1 0 0 0,0 1 0 0 0,1 0 0 0 0,-1 1 0 0 0,0-1 0 0 0,1 0 0 0 0,-6-5 0 0 0,-2-2 0 0 0,0 1 0 0 0,2 0 0 0 0,1 2 0 0 0,2 2 0 0 0,1 1 0 0 0,-5-5 0 0 0,-1-1 0 0 0,1 0 0 0 0,1 2 0 0 0,2 2 0 0 0,1 0 0 0 0,1 2 0 0 0,0 1 0 0 0,-4-5 0 0 0,-12-2 0 0 0,-14 1 0 0 0,-12 0 0 0 0,-9 3 0 0 0,-7 1 0 0 0,-4 0 0 0 0,-1 2 0 0 0,-1 0 0 0 0,1 0 0 0 0,0 0 0 0 0,0 1 0 0 0,1-1 0 0 0,-5 0 0 0 0,-1 0 0 0 0,0 0 0 0 0,2 0 0 0 0,1 0 0 0 0,1 0 0 0 0,2 0 0 0 0,1 0 0 0 0,-1 0 0 0 0,2 0 0 0 0,-1 0 0 0 0,0 0 0 0 0,0 0 0 0 0,0 0 0 0 0,0 0 0 0 0,0 0 0 0 0,0 0 0 0 0,0 0 0 0 0,0 0 0 0 0,-1 0 0 0 0,1-5 0 0 0,0-2 0 0 0,0 0 0 0 0,0 2 0 0 0,0 1 0 0 0,0 2 0 0 0,-1 0 0 0 0,1-4 0 0 0,0-1 0 0 0,0 1 0 0 0,0 1 0 0 0,0-4 0 0 0,0 0 0 0 0,0 1 0 0 0,-1 2 0 0 0,1 2 0 0 0,5-3 0 0 0,2-1 0 0 0,0 1 0 0 0,-2 2 0 0 0,4-4 0 0 0,6-5 0 0 0,10-1 0 0 0,7-3 0 0 0,8 2 0 0 0,9 4 0 0 0,0-2 0 0 0,2 1 0 0 0,4 4 0 0 0,3 2 0 0 0,2-2 0 0 0,1 1 0 0 0,2 0 0 0 0,-6-2 0 0 0,-1 0 0 0 0,0 1 0 0 0,1 3 0 0 0,1 2 0 0 0,2 2 0 0 0,1-4 0 0 0,1-1 0 0 0,0 0 0 0 0,0 2 0 0 0,1 2 0 0 0,-1 1 0 0 0,0-5 0 0 0,1 0 0 0 0,-1 0 0 0 0,0 2 0 0 0,0 2 0 0 0,0 1 0 0 0,1 1 0 0 0,-1 0 0 0 0,0 1 0 0 0,0 1 0 0 0,0-1 0 0 0,0 0 0 0 0,0 0 0 0 0,0 1 0 0 0,-10-1 0 0 0,-15 0 0 0 0,-13 0 0 0 0,-10 0 0 0 0,-9 0 0 0 0,-4 0 0 0 0,-3 0 0 0 0,-1 0 0 0 0,1 0 0 0 0,-1 0 0 0 0,1 0 0 0 0,1 0 0 0 0,0 0 0 0 0,1 0 0 0 0,0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0,5-6 0 0 0,7-6 0 0 0,7-7 0 0 0,11 0 0 0 0,10 3 0 0 0,10 4 0 0 0,6 5 0 0 0,5-3 0 0 0,2 1 0 0 0,1 2 0 0 0,0 3 0 0 0,0 1 0 0 0,0 1 0 0 0,-1 1 0 0 0,-6-4 0 0 0,-1-2 0 0 0,-1 1 0 0 0,2 1 0 0 0,1 2 0 0 0,2 0 0 0 0,1 2 0 0 0,0 1 0 0 0,1 0 0 0 0,0 0 0 0 0,1 0 0 0 0,-1 1 0 0 0,1-1 0 0 0,-1 0 0 0 0,0 0 0 0 0,-5-5 0 0 0,-7-2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5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20119 9784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20754 9678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10649 6877 16383 0 0,'-5'0'0'0'0,"-7"0"0"0"0,-7 0 0 0 0,-6 0 0 0 0,-3 0 0 0 0,-3 0 0 0 0,-1 0 0 0 0,0 0 0 0 0,-1 0 0 0 0,1 0 0 0 0,0 0 0 0 0,1 0 0 0 0,-1 0 0 0 0,1 0 0 0 0,0 0 0 0 0,0 0 0 0 0,0 0 0 0 0,-1 0 0 0 0,1 0 0 0 0,0 0 0 0 0,0 0 0 0 0,0 0 0 0 0,0 0 0 0 0,0 0 0 0 0,0 0 0 0 0,0 0 0 0 0,-1 0 0 0 0,1 0 0 0 0,0-5 0 0 0,0-2 0 0 0,0 0 0 0 0,0 2 0 0 0,0 1 0 0 0,0-4 0 0 0,-1 0 0 0 0,1 1 0 0 0,0 1 0 0 0,0 3 0 0 0,0-5 0 0 0,0 0 0 0 0,0 1 0 0 0,5-3 0 0 0,2-1 0 0 0,-1 2 0 0 0,0 3 0 0 0,-3-3 0 0 0,0-1 0 0 0,-2 3 0 0 0,4-4 0 0 0,2 0 0 0 0,0 2 0 0 0,-2-2 0 0 0,-2 0 0 0 0,-1 2 0 0 0,4-2 0 0 0,2 0 0 0 0,-2 2 0 0 0,-1 3 0 0 0,4-4 0 0 0,0 1 0 0 0,-1-3 0 0 0,-3-1 0 0 0,-1-2 0 0 0,-2 0 0 0 0,4-1 0 0 0,1 1 0 0 0,5-2 0 0 0,5-3 0 0 0,5-4 0 0 0,5-3 0 0 0,7 3 0 0 0,4 1 0 0 0,6 3 0 0 0,6 6 0 0 0,5 0 0 0 0,3 2 0 0 0,4 3 0 0 0,-5-2 0 0 0,-1 1 0 0 0,1 2 0 0 0,0 2 0 0 0,3 3 0 0 0,-5-4 0 0 0,-1-1 0 0 0,1 2 0 0 0,1 0 0 0 0,3 3 0 0 0,1 1 0 0 0,1 1 0 0 0,1 1 0 0 0,0 0 0 0 0,1 0 0 0 0,-1 1 0 0 0,0-1 0 0 0,-4 6 0 0 0,-9 6 0 0 0,-5 7 0 0 0,-7 6 0 0 0,-3 3 0 0 0,-2 3 0 0 0,-2 1 0 0 0,-1 0 0 0 0,1 1 0 0 0,-27 31 0 0 0,-13 4 0 0 0,-5-3 0 0 0,-1-13 0 0 0,9-10 0 0 0,5-12 0 0 0,2-12 0 0 0,8-2 0 0 0,1-6 0 0 0,0-3 0 0 0,-2-3 0 0 0,-2-2 0 0 0,-3 3 0 0 0,0 1 0 0 0,-2 0 0 0 0,0-1 0 0 0,-5 3 0 0 0,-3 1 0 0 0,1-1 0 0 0,1-2 0 0 0,2-2 0 0 0,1-2 0 0 0,2-1 0 0 0,0-1 0 0 0,1 0 0 0 0,-5-1 0 0 0,-2 1 0 0 0,0 0 0 0 0,2-1 0 0 0,1 1 0 0 0,2 0 0 0 0,0 0 0 0 0,2 0 0 0 0,-6 0 0 0 0,-1 0 0 0 0,1 0 0 0 0,1 0 0 0 0,1 0 0 0 0,1 0 0 0 0,2 0 0 0 0,1 0 0 0 0,-1 0 0 0 0,2 0 0 0 0,-1 0 0 0 0,0 0 0 0 0,-5 0 0 0 0,-2-5 0 0 0,0-2 0 0 0,1-5 0 0 0,3-1 0 0 0,0-2 0 0 0,2 0 0 0 0,0-2 0 0 0,1 1 0 0 0,0-1 0 0 0,0 2 0 0 0,0-2 0 0 0,0-3 0 0 0,0 2 0 0 0,0-2 0 0 0,0 3 0 0 0,5-1 0 0 0,2 3 0 0 0,0-2 0 0 0,-2-3 0 0 0,-1-4 0 0 0,-2 3 0 0 0,-1 5 0 0 0,5-1 0 0 0,1 3 0 0 0,5-1 0 0 0,0-4 0 0 0,3-4 0 0 0,-1-3 0 0 0,3-2 0 0 0,4-2 0 0 0,3-2 0 0 0,3 1 0 0 0,2-1 0 0 0,1 0 0 0 0,2 0 0 0 0,-1 1 0 0 0,1-1 0 0 0,0 1 0 0 0,-1 0 0 0 0,6 5 0 0 0,1 2 0 0 0,5 0 0 0 0,1-2 0 0 0,2 4 0 0 0,0 0 0 0 0,2-1 0 0 0,4 3 0 0 0,3 0 0 0 0,3-2 0 0 0,-3-3 0 0 0,0 3 0 0 0,1 0 0 0 0,1 4 0 0 0,2 5 0 0 0,1 4 0 0 0,2-1 0 0 0,0 1 0 0 0,0-3 0 0 0,0 0 0 0 0,1 2 0 0 0,-1-2 0 0 0,-5-5 0 0 0,-2 1 0 0 0,1-2 0 0 0,1 2 0 0 0,1 3 0 0 0,7 5 0 0 0,3-3 0 0 0,0 2 0 0 0,0 1 0 0 0,-2 3 0 0 0,-1 2 0 0 0,-2-4 0 0 0,0-1 0 0 0,0 2 0 0 0,4 1 0 0 0,2 1 0 0 0,-1 2 0 0 0,0 1 0 0 0,-3 1 0 0 0,5 0 0 0 0,1 1 0 0 0,-2-1 0 0 0,-2 0 0 0 0,-1 0 0 0 0,4 1 0 0 0,0-1 0 0 0,-1 0 0 0 0,4 0 0 0 0,-1 0 0 0 0,-1 0 0 0 0,3 0 0 0 0,-1 0 0 0 0,-2 0 0 0 0,3 0 0 0 0,-1 5 0 0 0,-2 2 0 0 0,3 5 0 0 0,-1 0 0 0 0,3-1 0 0 0,-1 2 0 0 0,-2-1 0 0 0,-3-2 0 0 0,-4 2 0 0 0,4-1 0 0 0,-5 3 0 0 0,-3-1 0 0 0,-2 3 0 0 0,5-2 0 0 0,3 3 0 0 0,-1-2 0 0 0,-1-4 0 0 0,0 2 0 0 0,-2-1 0 0 0,-1 2 0 0 0,0 5 0 0 0,-1-2 0 0 0,0 2 0 0 0,0-2 0 0 0,-6 1 0 0 0,-1 3 0 0 0,1-2 0 0 0,0 1 0 0 0,-3 2 0 0 0,0-2 0 0 0,1 0 0 0 0,-3 3 0 0 0,0 2 0 0 0,2 2 0 0 0,3 2 0 0 0,2-4 0 0 0,-3-1 0 0 0,-1-4 0 0 0,-4-1 0 0 0,0 2 0 0 0,-3 3 0 0 0,1 2 0 0 0,-3 3 0 0 0,-3 0 0 0 0,-4 2 0 0 0,2 1 0 0 0,0-1 0 0 0,-2 1 0 0 0,-2 0 0 0 0,4-6 0 0 0,0-2 0 0 0,-2 1 0 0 0,-2 0 0 0 0,-1 3 0 0 0,-2 0 0 0 0,-1 2 0 0 0,-1 1 0 0 0,0 0 0 0 0,-1 0 0 0 0,1 1 0 0 0,0-1 0 0 0,0 0 0 0 0,-1 6 0 0 0,1 1 0 0 0,0 0 0 0 0,0-1 0 0 0,-5-2 0 0 0,-2-2 0 0 0,0 0 0 0 0,-3-2 0 0 0,-1 0 0 0 0,-4 0 0 0 0,-4 0 0 0 0,-4 0 0 0 0,-4-5 0 0 0,-2-3 0 0 0,-2 2 0 0 0,-1-5 0 0 0,0 0 0 0 0,0 2 0 0 0,0 3 0 0 0,-5-4 0 0 0,-1 1 0 0 0,5 1 0 0 0,3-2 0 0 0,2-1 0 0 0,-5-3 0 0 0,-3 1 0 0 0,0-3 0 0 0,-4 2 0 0 0,-2-3 0 0 0,-3 3 0 0 0,-5-3 0 0 0,1 2 0 0 0,-2-1 0 0 0,-3-4 0 0 0,3-4 0 0 0,-2 3 0 0 0,-1-1 0 0 0,-2-1 0 0 0,-3-3 0 0 0,-1-2 0 0 0,-7-1 0 0 0,-2-2 0 0 0,-1 0 0 0 0,2 0 0 0 0,2 0 0 0 0,1-1 0 0 0,1 1 0 0 0,1 0 0 0 0,1 0 0 0 0,-11-1 0 0 0,-3 1 0 0 0,1 0 0 0 0,-3 0 0 0 0,1 0 0 0 0,3 0 0 0 0,-1 0 0 0 0,1 0 0 0 0,2-5 0 0 0,4-2 0 0 0,-9-10 0 0 0,-1-3 0 0 0,2-2 0 0 0,-3-4 0 0 0,-2 4 0 0 0,0-1 0 0 0,5-1 0 0 0,4 3 0 0 0,4 0 0 0 0,-8-1 0 0 0,-2-9 0 0 0,3-3 0 0 0,-3-2 0 0 0,-3 1 0 0 0,1 5 0 0 0,3 3 0 0 0,0 1 0 0 0,2 0 0 0 0,3-2 0 0 0,3-1 0 0 0,3-6 0 0 0,-4-2 0 0 0,1-1 0 0 0,0 1 0 0 0,2-3 0 0 0,-4-1 0 0 0,5 2 0 0 0,4 2 0 0 0,0 2 0 0 0,7 1 0 0 0,7 2 0 0 0,1-4 0 0 0,3-2 0 0 0,-1 0 0 0 0,1 2 0 0 0,4 1 0 0 0,2 2 0 0 0,8 1 0 0 0,5 0 0 0 0,5 1 0 0 0,1 0 0 0 0,-1 1 0 0 0,-2-1 0 0 0,1 0 0 0 0,1 5 0 0 0,2 2 0 0 0,0 0 0 0 0,2-2 0 0 0,5-1 0 0 0,-2-2 0 0 0,2-6 0 0 0,2-3 0 0 0,3 0 0 0 0,3 2 0 0 0,1 0 0 0 0,2 3 0 0 0,0 0 0 0 0,1 1 0 0 0,-1-4 0 0 0,1-2 0 0 0,-1-5 0 0 0,0-1 0 0 0,0 3 0 0 0,0-3 0 0 0,6 1 0 0 0,1 2 0 0 0,5-2 0 0 0,5 1 0 0 0,1 2 0 0 0,2 2 0 0 0,3 4 0 0 0,2 0 0 0 0,4 3 0 0 0,0-6 0 0 0,2 5 0 0 0,-4-4 0 0 0,-3 5 0 0 0,1 2 0 0 0,1 1 0 0 0,7 0 0 0 0,3 4 0 0 0,1 2 0 0 0,4-2 0 0 0,1 5 0 0 0,-1-1 0 0 0,2-2 0 0 0,5 2 0 0 0,0 0 0 0 0,2 4 0 0 0,-3-2 0 0 0,3 3 0 0 0,2-2 0 0 0,-2-3 0 0 0,1 2 0 0 0,2 4 0 0 0,3-1 0 0 0,3 2 0 0 0,-4-2 0 0 0,0 2 0 0 0,0-3 0 0 0,8 2 0 0 0,3 3 0 0 0,1-2 0 0 0,0 2 0 0 0,-2 2 0 0 0,0 3 0 0 0,-1 2 0 0 0,-1 2 0 0 0,0 2 0 0 0,-1 0 0 0 0,0 0 0 0 0,5 1 0 0 0,3-1 0 0 0,-2 1 0 0 0,0-1 0 0 0,-2 0 0 0 0,-1 0 0 0 0,-2 0 0 0 0,0 0 0 0 0,-1 0 0 0 0,0 0 0 0 0,0 0 0 0 0,0 0 0 0 0,5 0 0 0 0,2 0 0 0 0,6 0 0 0 0,-1 5 0 0 0,-1 2 0 0 0,-3 5 0 0 0,-3 1 0 0 0,-7 3 0 0 0,-3-2 0 0 0,-1 4 0 0 0,-5-3 0 0 0,0 2 0 0 0,1 4 0 0 0,9-3 0 0 0,-7 2 0 0 0,-2 2 0 0 0,6 3 0 0 0,-1-2 0 0 0,-5-1 0 0 0,-1 2 0 0 0,1 1 0 0 0,-2-2 0 0 0,0-1 0 0 0,-3 2 0 0 0,-3 1 0 0 0,0 3 0 0 0,-1 1 0 0 0,-4 1 0 0 0,-7 1 0 0 0,-4 1 0 0 0,-2-6 0 0 0,0-2 0 0 0,1 1 0 0 0,1 1 0 0 0,1-4 0 0 0,1 0 0 0 0,-4 1 0 0 0,-2 2 0 0 0,1 3 0 0 0,-5 1 0 0 0,1 1 0 0 0,-4 1 0 0 0,0 0 0 0 0,-2 0 0 0 0,1 1 0 0 0,-1-1 0 0 0,-5 1 0 0 0,-2-1 0 0 0,-4 0 0 0 0,-2 1 0 0 0,-2-1 0 0 0,0 0 0 0 0,5 0 0 0 0,1 0 0 0 0,0 0 0 0 0,-1 5 0 0 0,-1 3 0 0 0,-2-2 0 0 0,-1 0 0 0 0,-1-2 0 0 0,0 4 0 0 0,0 0 0 0 0,0 0 0 0 0,0 2 0 0 0,0 1 0 0 0,-1-2 0 0 0,1-2 0 0 0,0-3 0 0 0,-5 4 0 0 0,-2 0 0 0 0,0-1 0 0 0,2-2 0 0 0,-4-2 0 0 0,-6-1 0 0 0,0-1 0 0 0,-3-5 0 0 0,-4-4 0 0 0,-3 7 0 0 0,-3 2 0 0 0,-1 2 0 0 0,3 0 0 0 0,1-1 0 0 0,-5-5 0 0 0,-3-3 0 0 0,-2 0 0 0 0,0 2 0 0 0,2 0 0 0 0,-1 2 0 0 0,-3 0 0 0 0,-2 2 0 0 0,1 0 0 0 0,-4-5 0 0 0,0-2 0 0 0,2-4 0 0 0,-3-7 0 0 0,-5 6 0 0 0,1 0 0 0 0,-3 1 0 0 0,-3-2 0 0 0,3-5 0 0 0,3-4 0 0 0,0 7 0 0 0,-3 1 0 0 0,-8 2 0 0 0,-6-1 0 0 0,-2-5 0 0 0,0 2 0 0 0,0-2 0 0 0,0-4 0 0 0,2-2 0 0 0,1-4 0 0 0,5-1 0 0 0,-2-2 0 0 0,-3 0 0 0 0,0 0 0 0 0,-11-1 0 0 0,-4 0 0 0 0,1 1 0 0 0,-7 0 0 0 0,-1-1 0 0 0,-1 1 0 0 0,4 0 0 0 0,4 0 0 0 0,6 0 0 0 0,-7 0 0 0 0,0 0 0 0 0,-8 0 0 0 0,0 0 0 0 0,-1-10 0 0 0,-6-4 0 0 0,-4-5 0 0 0,5-4 0 0 0,2 2 0 0 0,1-2 0 0 0,4-1 0 0 0,-3-2 0 0 0,2-8 0 0 0,-5-2 0 0 0,-2-2 0 0 0,3 2 0 0 0,-3 1 0 0 0,-8 1 0 0 0,4-4 0 0 0,8-1 0 0 0,-3 0 0 0 0,5 3 0 0 0,1 1 0 0 0,-1-3 0 0 0,0-7 0 0 0,3 0 0 0 0,-5-3 0 0 0,3 1 0 0 0,-1 3 0 0 0,5-1 0 0 0,1-4 0 0 0,-2 1 0 0 0,2-1 0 0 0,6 1 0 0 0,-1-6 0 0 0,2 1 0 0 0,3 3 0 0 0,4 1 0 0 0,-3-9 0 0 0,0 2 0 0 0,7 4 0 0 0,4 6 0 0 0,6 0 0 0 0,3 3 0 0 0,4 3 0 0 0,4-2 0 0 0,6 1 0 0 0,-3 2 0 0 0,0 2 0 0 0,8 3 0 0 0,3-5 0 0 0,2 6 0 0 0,0-3 0 0 0,4-1 0 0 0,2 2 0 0 0,3 0 0 0 0,0 1 0 0 0,3 2 0 0 0,4 0 0 0 0,4 1 0 0 0,3 0 0 0 0,3 0 0 0 0,0 0 0 0 0,2 0 0 0 0,-1 0 0 0 0,1 0 0 0 0,0 0 0 0 0,-1 0 0 0 0,1 0 0 0 0,-1-6 0 0 0,0-1 0 0 0,0 0 0 0 0,0 2 0 0 0,0 1 0 0 0,5 1 0 0 0,8 2 0 0 0,6 0 0 0 0,5 1 0 0 0,4 0 0 0 0,3 0 0 0 0,1 1 0 0 0,0-1 0 0 0,1 5 0 0 0,4 2 0 0 0,2 0 0 0 0,5 3 0 0 0,11-4 0 0 0,0 1 0 0 0,3 0 0 0 0,1 4 0 0 0,2-1 0 0 0,1 5 0 0 0,0 4 0 0 0,0 4 0 0 0,1-2 0 0 0,0 2 0 0 0,-1 1 0 0 0,11 2 0 0 0,4-3 0 0 0,9-1 0 0 0,-4 2 0 0 0,0 1 0 0 0,1 3 0 0 0,-2 1 0 0 0,6 1 0 0 0,4 1 0 0 0,-3 0 0 0 0,5 0 0 0 0,2 1 0 0 0,7-1 0 0 0,1 0 0 0 0,-6 0 0 0 0,2 1 0 0 0,0-1 0 0 0,4 0 0 0 0,0 0 0 0 0,5 0 0 0 0,-1 0 0 0 0,2 0 0 0 0,-1-1 0 0 0,3 1 0 0 0,-8 0 0 0 0,-5 11 0 0 0,2 3 0 0 0,0 5 0 0 0,3-1 0 0 0,2 1 0 0 0,2-1 0 0 0,0 0 0 0 0,3 3 0 0 0,-2 3 0 0 0,3-2 0 0 0,-8 5 0 0 0,0 4 0 0 0,-1-4 0 0 0,2-1 0 0 0,1 1 0 0 0,2 0 0 0 0,-5-4 0 0 0,0 5 0 0 0,-1 3 0 0 0,-7 1 0 0 0,2 1 0 0 0,-5-1 0 0 0,-8-5 0 0 0,4-1 0 0 0,-3-1 0 0 0,-4 6 0 0 0,4 3 0 0 0,-1 2 0 0 0,-3-1 0 0 0,-6 0 0 0 0,1-2 0 0 0,-7 0 0 0 0,-5-2 0 0 0,-7 1 0 0 0,-3-1 0 0 0,0 0 0 0 0,2-5 0 0 0,-4-2 0 0 0,-4 0 0 0 0,-1 1 0 0 0,-2 3 0 0 0,-3 0 0 0 0,-4 2 0 0 0,-8 1 0 0 0,-8 0 0 0 0,-4 0 0 0 0,2 1 0 0 0,2-6 0 0 0,3-2 0 0 0,-2 1 0 0 0,0 1 0 0 0,-4 1 0 0 0,-4 2 0 0 0,0 1 0 0 0,-3 0 0 0 0,-2 1 0 0 0,-3 1 0 0 0,-3-1 0 0 0,-1 0 0 0 0,-2 1 0 0 0,0 4 0 0 0,-1 3 0 0 0,1-1 0 0 0,-1-2 0 0 0,1 4 0 0 0,0 1 0 0 0,-1-2 0 0 0,1 3 0 0 0,0 0 0 0 0,0-2 0 0 0,0 3 0 0 0,-5-1 0 0 0,-7-2 0 0 0,-7-2 0 0 0,-6-8 0 0 0,-3-4 0 0 0,3 4 0 0 0,-6 3 0 0 0,-1 1 0 0 0,-2-1 0 0 0,0 0 0 0 0,-5 0 0 0 0,5-1 0 0 0,2 0 0 0 0,-4-1 0 0 0,-1 0 0 0 0,-4 0 0 0 0,-2 0 0 0 0,-3-5 0 0 0,-10-2 0 0 0,-6 1 0 0 0,-3 0 0 0 0,-1 2 0 0 0,5-3 0 0 0,3-1 0 0 0,0 6 0 0 0,0-2 0 0 0,-6 1 0 0 0,-9-1 0 0 0,-2-3 0 0 0,-4-2 0 0 0,-4-4 0 0 0,0 0 0 0 0,-5-2 0 0 0,0 0 0 0 0,6-2 0 0 0,0-3 0 0 0,-7 1 0 0 0,1-1 0 0 0,-6-2 0 0 0,-2-3 0 0 0,-7-3 0 0 0,5-1 0 0 0,2-1 0 0 0,-4 9 0 0 0,5 4 0 0 0,3-1 0 0 0,-5-3 0 0 0,-1-3 0 0 0,-10-2 0 0 0,2-3 0 0 0,-7-1 0 0 0,-1-1 0 0 0,-1 0 0 0 0,2-1 0 0 0,0-5 0 0 0,3-1 0 0 0,-1-6 0 0 0,2 1 0 0 0,-1-4 0 0 0,-3-4 0 0 0,-9-5 0 0 0,0 3 0 0 0,1-11 0 0 0,-7-5 0 0 0,3 4 0 0 0,2-9 0 0 0,11 4 0 0 0,8 3 0 0 0,-9-4 0 0 0,-2-4 0 0 0,-2-1 0 0 0,3 2 0 0 0,-1 3 0 0 0,-1-7 0 0 0,2-2 0 0 0,0 3 0 0 0,4 4 0 0 0,-2-7 0 0 0,4 0 0 0 0,-2 2 0 0 0,7-1 0 0 0,1 3 0 0 0,-5-8 0 0 0,1 1 0 0 0,8 3 0 0 0,4 0 0 0 0,3-3 0 0 0,6 3 0 0 0,1 4 0 0 0,5-1 0 0 0,5 2 0 0 0,-1-7 0 0 0,2 0 0 0 0,3 2 0 0 0,3 1 0 0 0,1 1 0 0 0,8 5 0 0 0,8 3 0 0 0,1-1 0 0 0,5 0 0 0 0,4 2 0 0 0,-2-4 0 0 0,1 1 0 0 0,3 1 0 0 0,1 3 0 0 0,3 2 0 0 0,7 2 0 0 0,2-4 0 0 0,1 4 0 0 0,4 2 0 0 0,0 2 0 0 0,4-6 0 0 0,-1 4 0 0 0,2 2 0 0 0,4 0 0 0 0,4 0 0 0 0,3 0 0 0 0,-3-1 0 0 0,-1-1 0 0 0,2 1 0 0 0,1-7 0 0 0,2-6 0 0 0,1-2 0 0 0,2-4 0 0 0,-1 2 0 0 0,2 3 0 0 0,-1-2 0 0 0,6 2 0 0 0,6-2 0 0 0,2 2 0 0 0,4 2 0 0 0,9-2 0 0 0,5 2 0 0 0,3-3 0 0 0,6 0 0 0 0,1-2 0 0 0,9 2 0 0 0,2-3 0 0 0,2 2 0 0 0,-3 4 0 0 0,0-2 0 0 0,2-4 0 0 0,3 1 0 0 0,12 3 0 0 0,5 3 0 0 0,6-1 0 0 0,6 1 0 0 0,-2 7 0 0 0,6-6 0 0 0,4 4 0 0 0,1 2 0 0 0,1 2 0 0 0,6 7 0 0 0,-5 1 0 0 0,8-5 0 0 0,2 3 0 0 0,4-1 0 0 0,-1 5 0 0 0,1 1 0 0 0,10 4 0 0 0,-1 0 0 0 0,0 2 0 0 0,-3 4 0 0 0,3 4 0 0 0,9 3 0 0 0,-2 3 0 0 0,4-5 0 0 0,6-1 0 0 0,1 1 0 0 0,4 2 0 0 0,-2 0 0 0 0,-3 3 0 0 0,-9 0 0 0 0,0 0 0 0 0,0 1 0 0 0,4 1 0 0 0,1-1 0 0 0,-1 0 0 0 0,4 0 0 0 0,5 0 0 0 0,-6 1 0 0 0,-4-1 0 0 0,-9 0 0 0 0,1 5 0 0 0,1 2 0 0 0,-4 5 0 0 0,3 0 0 0 0,3 4 0 0 0,-5-1 0 0 0,-2 7 0 0 0,-5 6 0 0 0,-1-2 0 0 0,-3-1 0 0 0,-5 2 0 0 0,-5-5 0 0 0,-8 0 0 0 0,1 1 0 0 0,1 7 0 0 0,0 5 0 0 0,0-5 0 0 0,-5-2 0 0 0,-8 0 0 0 0,-1 1 0 0 0,-4 0 0 0 0,-4-5 0 0 0,-9-1 0 0 0,-5 1 0 0 0,-1 2 0 0 0,-6 1 0 0 0,0 2 0 0 0,-4 1 0 0 0,-5 1 0 0 0,-3 0 0 0 0,-4 0 0 0 0,-3-5 0 0 0,0-1 0 0 0,-2-1 0 0 0,-5 2 0 0 0,-2 2 0 0 0,-4 1 0 0 0,-1 0 0 0 0,-3 2 0 0 0,-4 0 0 0 0,-5 0 0 0 0,-2 1 0 0 0,-2-1 0 0 0,-2 1 0 0 0,-1-1 0 0 0,1 5 0 0 0,-1 3 0 0 0,0-1 0 0 0,1-2 0 0 0,-1 4 0 0 0,1 1 0 0 0,0-2 0 0 0,0 3 0 0 0,0 6 0 0 0,-5-1 0 0 0,-7 2 0 0 0,-2-1 0 0 0,-9 1 0 0 0,0 3 0 0 0,3-2 0 0 0,1-4 0 0 0,-3 1 0 0 0,-3 7 0 0 0,-1-4 0 0 0,-3-1 0 0 0,-12 2 0 0 0,-4 3 0 0 0,-5-2 0 0 0,0 0 0 0 0,-1-3 0 0 0,2 1 0 0 0,-6 2 0 0 0,1-3 0 0 0,-1 2 0 0 0,-2-3 0 0 0,4 1 0 0 0,0-3 0 0 0,-2-3 0 0 0,-7 1 0 0 0,-3 3 0 0 0,-2 6 0 0 0,0-3 0 0 0,-4-3 0 0 0,-1-5 0 0 0,2 7 0 0 0,1-1 0 0 0,-3-2 0 0 0,1-4 0 0 0,-5-4 0 0 0,-4 2 0 0 0,-5 6 0 0 0,-4-1 0 0 0,3-2 0 0 0,0-4 0 0 0,-7-2 0 0 0,3-3 0 0 0,-6-7 0 0 0,-1-3 0 0 0,4 6 0 0 0,-2 2 0 0 0,-7 1 0 0 0,-2-4 0 0 0,-4-3 0 0 0,6-5 0 0 0,4-2 0 0 0,-3 8 0 0 0,1-2 0 0 0,-5 1 0 0 0,0-4 0 0 0,-3-1 0 0 0,1 1 0 0 0,-3-2 0 0 0,2-5 0 0 0,8-6 0 0 0,1 2 0 0 0,-5-1 0 0 0,0-3 0 0 0,1-2 0 0 0,-2-2 0 0 0,0-2 0 0 0,-3 5 0 0 0,1 1 0 0 0,-2-1 0 0 0,6-1 0 0 0,11-1 0 0 0,-1-2 0 0 0,0-1 0 0 0,-6-1 0 0 0,4 0 0 0 0,2 0 0 0 0,6 0 0 0 0,-3-1 0 0 0,-2 1 0 0 0,3 0 0 0 0,-3 0 0 0 0,8 0 0 0 0,2-6 0 0 0,5-1 0 0 0,5-5 0 0 0,-6-5 0 0 0,-1-6 0 0 0,2-4 0 0 0,4 3 0 0 0,4 0 0 0 0,-2-7 0 0 0,0-3 0 0 0,7-1 0 0 0,4 0 0 0 0,1 1 0 0 0,0 0 0 0 0,6 2 0 0 0,0 0 0 0 0,4 0 0 0 0,0-4 0 0 0,3-2 0 0 0,4 0 0 0 0,4 2 0 0 0,3 6 0 0 0,-3 4 0 0 0,-1 0 0 0 0,2-5 0 0 0,6-3 0 0 0,4-2 0 0 0,1 1 0 0 0,0-4 0 0 0,3-1 0 0 0,7 0 0 0 0,0-2 0 0 0,-2 0 0 0 0,2 1 0 0 0,3 4 0 0 0,5 1 0 0 0,-3-2 0 0 0,2-1 0 0 0,1 1 0 0 0,3 2 0 0 0,2-4 0 0 0,1 0 0 0 0,2 1 0 0 0,0 2 0 0 0,0 2 0 0 0,1-3 0 0 0,-1-1 0 0 0,0 1 0 0 0,1 1 0 0 0,-1-2 0 0 0,0-2 0 0 0,0 3 0 0 0,5 1 0 0 0,7-3 0 0 0,7-1 0 0 0,6-3 0 0 0,3 1 0 0 0,3 1 0 0 0,1-2 0 0 0,0 7 0 0 0,6-7 0 0 0,1 4 0 0 0,5 4 0 0 0,0 3 0 0 0,4-4 0 0 0,3-6 0 0 0,4-2 0 0 0,14 3 0 0 0,6 2 0 0 0,11 4 0 0 0,2 1 0 0 0,1 8 0 0 0,2 2 0 0 0,2 6 0 0 0,5-4 0 0 0,2 1 0 0 0,11 0 0 0 0,8 3 0 0 0,-1 5 0 0 0,6-1 0 0 0,3 3 0 0 0,-4 3 0 0 0,4 3 0 0 0,-5 3 0 0 0,-1-4 0 0 0,5 0 0 0 0,8 0 0 0 0,2 2 0 0 0,-1 2 0 0 0,3-9 0 0 0,5-3 0 0 0,4 1 0 0 0,-2 3 0 0 0,-9 4 0 0 0,-7 3 0 0 0,2 1 0 0 0,4 2 0 0 0,0 2 0 0 0,0-1 0 0 0,2 1 0 0 0,-1-1 0 0 0,3 1 0 0 0,5-1 0 0 0,-7 0 0 0 0,-11 0 0 0 0,-5 0 0 0 0,3 0 0 0 0,-4 0 0 0 0,5 0 0 0 0,1 0 0 0 0,2 0 0 0 0,-1 0 0 0 0,-1 6 0 0 0,0 1 0 0 0,0-1 0 0 0,-12 5 0 0 0,-3 0 0 0 0,-5-2 0 0 0,6 3 0 0 0,-6 5 0 0 0,1-1 0 0 0,-2-3 0 0 0,2 2 0 0 0,-2-2 0 0 0,4 2 0 0 0,-7-1 0 0 0,-10 7 0 0 0,0 0 0 0 0,1 3 0 0 0,-5 1 0 0 0,3-3 0 0 0,-2 0 0 0 0,-7 2 0 0 0,5-4 0 0 0,-2 1 0 0 0,-6 1 0 0 0,-4-2 0 0 0,-6 0 0 0 0,2 7 0 0 0,0 5 0 0 0,-7-3 0 0 0,-5-2 0 0 0,0 1 0 0 0,-6 0 0 0 0,-2 1 0 0 0,-3 0 0 0 0,-5 2 0 0 0,-4-6 0 0 0,-4-1 0 0 0,3 1 0 0 0,0 1 0 0 0,-1-4 0 0 0,-1 0 0 0 0,-8 1 0 0 0,-7 2 0 0 0,-3 2 0 0 0,-4 2 0 0 0,-5 2 0 0 0,-3-1 0 0 0,2 2 0 0 0,0-1 0 0 0,-2 1 0 0 0,-1-1 0 0 0,-2 1 0 0 0,-2-1 0 0 0,0 5 0 0 0,-1 3 0 0 0,0-1 0 0 0,-1 3 0 0 0,1 1 0 0 0,0-1 0 0 0,-6 2 0 0 0,-6-1 0 0 0,-2-2 0 0 0,-3 3 0 0 0,0-1 0 0 0,-1-2 0 0 0,-3 3 0 0 0,-15-1 0 0 0,-5 3 0 0 0,-2 0 0 0 0,2 2 0 0 0,-4-2 0 0 0,2 3 0 0 0,-4-2 0 0 0,2-3 0 0 0,-2-5 0 0 0,-10 9 0 0 0,-4 0 0 0 0,-4-1 0 0 0,-1-5 0 0 0,-5 3 0 0 0,-1-2 0 0 0,1 3 0 0 0,-8-1 0 0 0,-7 3 0 0 0,0-7 0 0 0,0 6 0 0 0,-2 0 0 0 0,-7-2 0 0 0,-4-4 0 0 0,-5-3 0 0 0,-1-2 0 0 0,-5 3 0 0 0,-9 0 0 0 0,-6 0 0 0 0,8-8 0 0 0,-3-2 0 0 0,3 3 0 0 0,-4 3 0 0 0,-4-5 0 0 0,-6-2 0 0 0,2-1 0 0 0,-2-4 0 0 0,-6 0 0 0 0,4-5 0 0 0,-1 6 0 0 0,1-1 0 0 0,-4-5 0 0 0,6-4 0 0 0,-1 0 0 0 0,0-2 0 0 0,-4-3 0 0 0,1-2 0 0 0,1-3 0 0 0,-2-2 0 0 0,-5-1 0 0 0,6 0 0 0 0,4 0 0 0 0,9-1 0 0 0,-1 1 0 0 0,4-1 0 0 0,-4 1 0 0 0,-2 0 0 0 0,4 0 0 0 0,-4 0 0 0 0,-2 0 0 0 0,5 0 0 0 0,3 0 0 0 0,4-5 0 0 0,2-13 0 0 0,3-3 0 0 0,0-3 0 0 0,2 2 0 0 0,10 0 0 0 0,-1-2 0 0 0,2 4 0 0 0,0-1 0 0 0,2-2 0 0 0,11 4 0 0 0,4-2 0 0 0,0-6 0 0 0,3 0 0 0 0,4 0 0 0 0,4 0 0 0 0,3-2 0 0 0,2 4 0 0 0,6 2 0 0 0,4-1 0 0 0,-6-2 0 0 0,7-1 0 0 0,8 3 0 0 0,1 1 0 0 0,2-1 0 0 0,3-2 0 0 0,4 4 0 0 0,1 0 0 0 0,2-1 0 0 0,1-3 0 0 0,0 4 0 0 0,1 0 0 0 0,4-1 0 0 0,3 2 0 0 0,4 1 0 0 0,6-3 0 0 0,-1 4 0 0 0,3-1 0 0 0,3-2 0 0 0,3-3 0 0 0,2-2 0 0 0,1-3 0 0 0,2 0 0 0 0,0-1 0 0 0,1 0 0 0 0,-1-1 0 0 0,1 0 0 0 0,-1 1 0 0 0,1-1 0 0 0,-1 1 0 0 0,0-5 0 0 0,0-3 0 0 0,0 2 0 0 0,0 0 0 0 0,0-3 0 0 0,0-1 0 0 0,0-3 0 0 0,5 0 0 0 0,7 2 0 0 0,2 3 0 0 0,3 3 0 0 0,5 3 0 0 0,3-5 0 0 0,3-11 0 0 0,3-2 0 0 0,0-4 0 0 0,1 8 0 0 0,5-4 0 0 0,2 7 0 0 0,4-5 0 0 0,1 5 0 0 0,4-5 0 0 0,-2 6 0 0 0,2-7 0 0 0,4 1 0 0 0,8-2 0 0 0,11 3 0 0 0,3 3 0 0 0,5 5 0 0 0,0-7 0 0 0,-3-1 0 0 0,7 2 0 0 0,4 5 0 0 0,10 3 0 0 0,-2-3 0 0 0,5 1 0 0 0,6 8 0 0 0,6 2 0 0 0,6 3 0 0 0,-2 5 0 0 0,0 1 0 0 0,-3 4 0 0 0,1 0 0 0 0,-4 3 0 0 0,6 3 0 0 0,4-6 0 0 0,-2-1 0 0 0,6 2 0 0 0,-3 5 0 0 0,-1-1 0 0 0,6 1 0 0 0,-3 2 0 0 0,-1 3 0 0 0,-5 3 0 0 0,-2 1 0 0 0,6 2 0 0 0,-1 0 0 0 0,0 0 0 0 0,-5 1 0 0 0,5-1 0 0 0,-2 1 0 0 0,-1-1 0 0 0,-8 0 0 0 0,-8 0 0 0 0,0 0 0 0 0,10 0 0 0 0,2 11 0 0 0,2 3 0 0 0,-2 5 0 0 0,-9-1 0 0 0,-2 1 0 0 0,3 4 0 0 0,0-3 0 0 0,-8 1 0 0 0,1-4 0 0 0,-5 2 0 0 0,2 7 0 0 0,-4 5 0 0 0,-2-3 0 0 0,-5-1 0 0 0,-2 0 0 0 0,-3 1 0 0 0,0 1 0 0 0,3 1 0 0 0,-7 0 0 0 0,-7 1 0 0 0,-3 0 0 0 0,-8-5 0 0 0,-3-1 0 0 0,-5-1 0 0 0,-1 2 0 0 0,-2 1 0 0 0,-5 2 0 0 0,-4 6 0 0 0,-2-2 0 0 0,-2-2 0 0 0,-7-1 0 0 0,-8-1 0 0 0,-1 1 0 0 0,1 1 0 0 0,-2-1 0 0 0,-4 1 0 0 0,1 5 0 0 0,-1 2 0 0 0,-3 0 0 0 0,-3-1 0 0 0,-2 3 0 0 0,-3 1 0 0 0,0-2 0 0 0,-1 3 0 0 0,-1 0 0 0 0,0 4 0 0 0,1-2 0 0 0,0 3 0 0 0,-1 4 0 0 0,1 4 0 0 0,0 3 0 0 0,0 3 0 0 0,-5-5 0 0 0,-8 0 0 0 0,-6 5 0 0 0,-5 9 0 0 0,-4 3 0 0 0,-8 5 0 0 0,-9-1 0 0 0,-1-7 0 0 0,-4-6 0 0 0,2-2 0 0 0,-2-2 0 0 0,-4 5 0 0 0,-7 2 0 0 0,-5-5 0 0 0,-11 3 0 0 0,-5 0 0 0 0,3 1 0 0 0,3 4 0 0 0,-1-4 0 0 0,-4-8 0 0 0,-8-3 0 0 0,-12 4 0 0 0,3-2 0 0 0,-10 0 0 0 0,3 6 0 0 0,-7-2 0 0 0,-5-7 0 0 0,0 4 0 0 0,6-3 0 0 0,-6 0 0 0 0,-9 1 0 0 0,1-3 0 0 0,0-6 0 0 0,-4-6 0 0 0,-3 7 0 0 0,-4 0 0 0 0,0-8 0 0 0,1-6 0 0 0,-3-3 0 0 0,7-7 0 0 0,4-2 0 0 0,-3 6 0 0 0,0-3 0 0 0,6 1 0 0 0,-3-5 0 0 0,0 0 0 0 0,-1-4 0 0 0,2 1 0 0 0,-6-3 0 0 0,5-4 0 0 0,13-4 0 0 0,-1-3 0 0 0,-1-3 0 0 0,2 0 0 0 0,0-2 0 0 0,3 1 0 0 0,-5-1 0 0 0,5 0 0 0 0,2 1 0 0 0,2-1 0 0 0,10 1 0 0 0,-1 0 0 0 0,1 0 0 0 0,7 0 0 0 0,-4 0 0 0 0,5 0 0 0 0,6 0 0 0 0,2 0 0 0 0,-1-5 0 0 0,2-2 0 0 0,4-5 0 0 0,5 0 0 0 0,4-4 0 0 0,2 1 0 0 0,3-2 0 0 0,-6 1 0 0 0,11-1 0 0 0,3-3 0 0 0,-5-4 0 0 0,2 2 0 0 0,1 0 0 0 0,4-1 0 0 0,6 2 0 0 0,11 0 0 0 0,0-2 0 0 0,1-2 0 0 0,7-2 0 0 0,2-2 0 0 0,-5-1 0 0 0,-3-1 0 0 0,4-1 0 0 0,2 1 0 0 0,1-1 0 0 0,3 1 0 0 0,2-1 0 0 0,-2 6 0 0 0,4 2 0 0 0,-1 0 0 0 0,4-7 0 0 0,3-4 0 0 0,0 0 0 0 0,2-6 0 0 0,2 0 0 0 0,-2 1 0 0 0,1-4 0 0 0,1 2 0 0 0,3 1 0 0 0,3-2 0 0 0,1 1 0 0 0,1-4 0 0 0,1 2 0 0 0,1-3 0 0 0,-1-4 0 0 0,1 1 0 0 0,-1-1 0 0 0,0-2 0 0 0,0 2 0 0 0,0-1 0 0 0,0-2 0 0 0,0-8 0 0 0,0-3 0 0 0,0-8 0 0 0,6 0 0 0 0,1-11 0 0 0,5 5 0 0 0,5-1 0 0 0,6 4 0 0 0,4 3 0 0 0,3-2 0 0 0,12 2 0 0 0,4 2 0 0 0,-1 3 0 0 0,-2-2 0 0 0,2-1 0 0 0,4-10 0 0 0,-1 0 0 0 0,2 2 0 0 0,2 4 0 0 0,-1-1 0 0 0,6-4 0 0 0,4-3 0 0 0,7 1 0 0 0,3 4 0 0 0,0-1 0 0 0,-1 3 0 0 0,3 4 0 0 0,-1 3 0 0 0,-1 3 0 0 0,8-3 0 0 0,1 4 0 0 0,9-1 0 0 0,-1-2 0 0 0,6 7 0 0 0,-3 8 0 0 0,-5 2 0 0 0,3 5 0 0 0,2-1 0 0 0,8 3 0 0 0,-4 3 0 0 0,5-2 0 0 0,0 7 0 0 0,4 4 0 0 0,1 2 0 0 0,3 0 0 0 0,-5 7 0 0 0,0 0 0 0 0,-1 6 0 0 0,3-7 0 0 0,10 3 0 0 0,2-2 0 0 0,1 4 0 0 0,-2 4 0 0 0,-1 6 0 0 0,7-2 0 0 0,-1 2 0 0 0,-6 1 0 0 0,-1 4 0 0 0,-4 1 0 0 0,1 1 0 0 0,7 2 0 0 0,0 0 0 0 0,1 0 0 0 0,-4 1 0 0 0,0-1 0 0 0,-4 1 0 0 0,0-1 0 0 0,-2 0 0 0 0,1 0 0 0 0,-3 0 0 0 0,3 5 0 0 0,-3 2 0 0 0,-8 5 0 0 0,0 1 0 0 0,-1 8 0 0 0,4 1 0 0 0,-4 1 0 0 0,-9 4 0 0 0,-9-5 0 0 0,3 1 0 0 0,-1 1 0 0 0,6 1 0 0 0,-2 3 0 0 0,-4 6 0 0 0,-6 4 0 0 0,6-1 0 0 0,-1 0 0 0 0,-4-2 0 0 0,-9-1 0 0 0,-6-1 0 0 0,3-1 0 0 0,0-1 0 0 0,0 11 0 0 0,-5-3 0 0 0,-4-1 0 0 0,-4-3 0 0 0,-2 3 0 0 0,-3 1 0 0 0,-5-1 0 0 0,1 4 0 0 0,-1 10 0 0 0,-3 2 0 0 0,-2 2 0 0 0,3 2 0 0 0,-1 2 0 0 0,5 2 0 0 0,-1 5 0 0 0,-2 3 0 0 0,-7-1 0 0 0,-6-6 0 0 0,-6 2 0 0 0,-2 0 0 0 0,-5 0 0 0 0,1 10 0 0 0,-3 3 0 0 0,3-2 0 0 0,-3-2 0 0 0,-2 6 0 0 0,-4 2 0 0 0,2-4 0 0 0,0-4 0 0 0,-1 1 0 0 0,-3 4 0 0 0,-2-2 0 0 0,-1-2 0 0 0,-2 2 0 0 0,0-3 0 0 0,0-2 0 0 0,0 2 0 0 0,-1-1 0 0 0,-4-2 0 0 0,-8-3 0 0 0,-1-2 0 0 0,-3 9 0 0 0,-5 2 0 0 0,-3-1 0 0 0,-8-4 0 0 0,-5 3 0 0 0,-5-1 0 0 0,-1 7 0 0 0,2 2 0 0 0,2-9 0 0 0,-2-6 0 0 0,0-4 0 0 0,-8-3 0 0 0,-1 0 0 0 0,-2 4 0 0 0,-3 3 0 0 0,-8 0 0 0 0,-4 4 0 0 0,0 0 0 0 0,6-6 0 0 0,-9-4 0 0 0,-1-2 0 0 0,0 4 0 0 0,2-2 0 0 0,-3-3 0 0 0,-5 6 0 0 0,-11-3 0 0 0,0-2 0 0 0,-7-6 0 0 0,3 4 0 0 0,7-8 0 0 0,-4-1 0 0 0,3-5 0 0 0,-4-4 0 0 0,-4 2 0 0 0,-6-1 0 0 0,-1-2 0 0 0,-6-3 0 0 0,1-2 0 0 0,-4-1 0 0 0,-3-7 0 0 0,2-7 0 0 0,-2 3 0 0 0,3 4 0 0 0,-6-3 0 0 0,1-6 0 0 0,-7-5 0 0 0,-3 1 0 0 0,-6-3 0 0 0,2-2 0 0 0,-2-3 0 0 0,10-2 0 0 0,0-2 0 0 0,-6 0 0 0 0,-8-2 0 0 0,4 1 0 0 0,-3-1 0 0 0,1 1 0 0 0,2 0 0 0 0,-3-1 0 0 0,0 1 0 0 0,-3-5 0 0 0,5-2 0 0 0,0-10 0 0 0,1-8 0 0 0,-4-5 0 0 0,6-2 0 0 0,-2-1 0 0 0,0-6 0 0 0,-3-2 0 0 0,0-3 0 0 0,-4-6 0 0 0,6-5 0 0 0,4 2 0 0 0,9 5 0 0 0,3-6 0 0 0,0 1 0 0 0,5 0 0 0 0,0-3 0 0 0,3-2 0 0 0,-2-7 0 0 0,-2 3 0 0 0,2 0 0 0 0,14 6 0 0 0,9 2 0 0 0,2-6 0 0 0,6-3 0 0 0,6 4 0 0 0,-1 1 0 0 0,2-5 0 0 0,3 2 0 0 0,3 2 0 0 0,2 0 0 0 0,7-1 0 0 0,7 5 0 0 0,9 1 0 0 0,4 4 0 0 0,5 0 0 0 0,2-7 0 0 0,1 7 0 0 0,0-6 0 0 0,6-2 0 0 0,1 2 0 0 0,5 6 0 0 0,5 7 0 0 0,5-1 0 0 0,4 2 0 0 0,2-3 0 0 0,2-3 0 0 0,1-5 0 0 0,0-9 0 0 0,0-5 0 0 0,0-1 0 0 0,-1-5 0 0 0,1-1 0 0 0,-1 2 0 0 0,0 2 0 0 0,5 3 0 0 0,2 2 0 0 0,5-10 0 0 0,6-1 0 0 0,5-10 0 0 0,4-1 0 0 0,7-1 0 0 0,5-2 0 0 0,-1 4 0 0 0,0 1 0 0 0,3-7 0 0 0,6 3 0 0 0,5-6 0 0 0,-1-2 0 0 0,7-6 0 0 0,4 4 0 0 0,2-2 0 0 0,6-5 0 0 0,-3 4 0 0 0,-3 10 0 0 0,4-1 0 0 0,0-6 0 0 0,11 3 0 0 0,2 8 0 0 0,-3-3 0 0 0,8 4 0 0 0,4-5 0 0 0,3 3 0 0 0,7-4 0 0 0,-3-3 0 0 0,-2 4 0 0 0,-2 8 0 0 0,6-3 0 0 0,5 2 0 0 0,3 0 0 0 0,3 4 0 0 0,-1 0 0 0 0,3 3 0 0 0,2-2 0 0 0,-6 4 0 0 0,4 8 0 0 0,4 0 0 0 0,-1 1 0 0 0,0 7 0 0 0,3-2 0 0 0,-4 3 0 0 0,6 7 0 0 0,3 2 0 0 0,-3-1 0 0 0,-1 2 0 0 0,-10 5 0 0 0,-2 4 0 0 0,-4 4 0 0 0,2 8 0 0 0,-1-2 0 0 0,3-1 0 0 0,-1 5 0 0 0,3 1 0 0 0,-7 0 0 0 0,1 4 0 0 0,-2 5 0 0 0,-7 1 0 0 0,2 3 0 0 0,-5 3 0 0 0,-3-3 0 0 0,6 2 0 0 0,-3 2 0 0 0,-6 3 0 0 0,3 1 0 0 0,-2 2 0 0 0,-6 2 0 0 0,-5 0 0 0 0,-5 0 0 0 0,-5 1 0 0 0,-1-1 0 0 0,-2 1 0 0 0,-1-1 0 0 0,0 0 0 0 0,1 0 0 0 0,-1 0 0 0 0,-5 0 0 0 0,-1 0 0 0 0,-5 5 0 0 0,0 2 0 0 0,2 5 0 0 0,-3 6 0 0 0,-4 5 0 0 0,1-2 0 0 0,-3-3 0 0 0,-2-1 0 0 0,1 3 0 0 0,0 3 0 0 0,-3 3 0 0 0,-2 2 0 0 0,-2 2 0 0 0,-8 1 0 0 0,-2 1 0 0 0,0-1 0 0 0,0 6 0 0 0,2 2 0 0 0,-4-1 0 0 0,-1-1 0 0 0,2 3 0 0 0,-4 1 0 0 0,-5-2 0 0 0,0 4 0 0 0,-2 4 0 0 0,-4 0 0 0 0,3 2 0 0 0,-2 4 0 0 0,-2 3 0 0 0,-2 3 0 0 0,-3 2 0 0 0,-1 1 0 0 0,-1-5 0 0 0,-1 5 0 0 0,-1 1 0 0 0,1 11 0 0 0,-1 5 0 0 0,1 3 0 0 0,0 0 0 0 0,0 6 0 0 0,-1-1 0 0 0,1 1 0 0 0,0 0 0 0 0,0 3 0 0 0,-10-5 0 0 0,-9 5 0 0 0,-7 2 0 0 0,-4 2 0 0 0,-2 0 0 0 0,-1 5 0 0 0,-6 2 0 0 0,-1-1 0 0 0,1-1 0 0 0,2-8 0 0 0,1 2 0 0 0,2 1 0 0 0,-4 0 0 0 0,-5 0 0 0 0,-2 5 0 0 0,-3-4 0 0 0,-5 2 0 0 0,-3 2 0 0 0,-3-2 0 0 0,-2 0 0 0 0,-1-2 0 0 0,4-7 0 0 0,2-7 0 0 0,-5 3 0 0 0,-4-2 0 0 0,0-5 0 0 0,-6 6 0 0 0,-1-1 0 0 0,1 1 0 0 0,-3-2 0 0 0,0-6 0 0 0,2 1 0 0 0,-2-2 0 0 0,0-9 0 0 0,-7-5 0 0 0,-2 3 0 0 0,3 2 0 0 0,5-6 0 0 0,-6 3 0 0 0,0-4 0 0 0,-8-1 0 0 0,2-5 0 0 0,4-7 0 0 0,-5 0 0 0 0,-8-3 0 0 0,1 2 0 0 0,1-7 0 0 0,1 1 0 0 0,0 5 0 0 0,-5-1 0 0 0,-2-7 0 0 0,5-4 0 0 0,-1-3 0 0 0,3-1 0 0 0,-2-5 0 0 0,-1-1 0 0 0,-1 6 0 0 0,1-1 0 0 0,-5-1 0 0 0,5-4 0 0 0,2-6 0 0 0,-4 0 0 0 0,5-4 0 0 0,6-3 0 0 0,4-3 0 0 0,-7-3 0 0 0,2-1 0 0 0,6-2 0 0 0,0-1 0 0 0,-6 1 0 0 0,0-1 0 0 0,5 0 0 0 0,6 1 0 0 0,6 0 0 0 0,4 0 0 0 0,3-1 0 0 0,-4-4 0 0 0,-6-12 0 0 0,-6-10 0 0 0,0-4 0 0 0,2-2 0 0 0,5-2 0 0 0,4 1 0 0 0,-3 0 0 0 0,7 1 0 0 0,2 1 0 0 0,3 0 0 0 0,0-10 0 0 0,0-8 0 0 0,5-2 0 0 0,1-2 0 0 0,-6 3 0 0 0,-4 0 0 0 0,5-3 0 0 0,6 3 0 0 0,2-1 0 0 0,-2-6 0 0 0,4-6 0 0 0,-6-1 0 0 0,1-6 0 0 0,0-1 0 0 0,2-5 0 0 0,-4-4 0 0 0,1 0 0 0 0,-1 4 0 0 0,5-1 0 0 0,5-4 0 0 0,0 3 0 0 0,2-2 0 0 0,-1-3 0 0 0,1 2 0 0 0,3-6 0 0 0,-3 2 0 0 0,2 4 0 0 0,8-5 0 0 0,3 8 0 0 0,9 0 0 0 0,1 4 0 0 0,5 4 0 0 0,5 3 0 0 0,-1-3 0 0 0,2 1 0 0 0,2 1 0 0 0,3 2 0 0 0,2 2 0 0 0,2 1 0 0 0,0 1 0 0 0,2 0 0 0 0,-1 1 0 0 0,1 0 0 0 0,-1 1 0 0 0,0-7 0 0 0,6-1 0 0 0,1 0 0 0 0,10-3 0 0 0,8-7 0 0 0,5-5 0 0 0,2 7 0 0 0,1 0 0 0 0,6-2 0 0 0,2-5 0 0 0,9 3 0 0 0,1-2 0 0 0,4-2 0 0 0,7-2 0 0 0,-1-3 0 0 0,5-2 0 0 0,1 4 0 0 0,1 7 0 0 0,9 1 0 0 0,3 4 0 0 0,3 3 0 0 0,9 5 0 0 0,-1 2 0 0 0,5 3 0 0 0,8 1 0 0 0,2 0 0 0 0,10 6 0 0 0,-5 7 0 0 0,0 6 0 0 0,7 1 0 0 0,6 1 0 0 0,-3 3 0 0 0,4 7 0 0 0,3 5 0 0 0,5-5 0 0 0,-3 3 0 0 0,2 2 0 0 0,-6 4 0 0 0,3 7 0 0 0,6 0 0 0 0,6 2 0 0 0,0 5 0 0 0,3-3 0 0 0,-2 1 0 0 0,2 2 0 0 0,2 2 0 0 0,3 3 0 0 0,3 1 0 0 0,-9 2 0 0 0,-2 0 0 0 0,1 0 0 0 0,3 0 0 0 0,4 1 0 0 0,2-1 0 0 0,3 0 0 0 0,-5 1 0 0 0,0-1 0 0 0,0 0 0 0 0,-3 0 0 0 0,-11 0 0 0 0,-8 0 0 0 0,-3 0 0 0 0,3 5 0 0 0,6 2 0 0 0,3 5 0 0 0,3 11 0 0 0,-5 2 0 0 0,1 1 0 0 0,-2 2 0 0 0,-7-3 0 0 0,-4-2 0 0 0,-1 2 0 0 0,-1 6 0 0 0,1-2 0 0 0,1 0 0 0 0,-4 0 0 0 0,-2 0 0 0 0,-4 12 0 0 0,0 3 0 0 0,-3 0 0 0 0,-15-7 0 0 0,-2 0 0 0 0,-1-1 0 0 0,-6-1 0 0 0,5 4 0 0 0,-3 1 0 0 0,-6-2 0 0 0,5 4 0 0 0,-2 0 0 0 0,1 9 0 0 0,-3 1 0 0 0,-11-4 0 0 0,-7-4 0 0 0,-8 1 0 0 0,-4-1 0 0 0,-5-4 0 0 0,-1 2 0 0 0,-1 0 0 0 0,-5 2 0 0 0,-2 0 0 0 0,-4 3 0 0 0,-1-2 0 0 0,-7-2 0 0 0,-3 1 0 0 0,1 4 0 0 0,-4-1 0 0 0,-1 3 0 0 0,-2 2 0 0 0,-5-1 0 0 0,-5 0 0 0 0,3 3 0 0 0,-2 3 0 0 0,-1 1 0 0 0,-2 8 0 0 0,-2 3 0 0 0,-1 0 0 0 0,-2 4 0 0 0,0 1 0 0 0,0-2 0 0 0,0 8 0 0 0,-1 1 0 0 0,-4 7 0 0 0,-8 1 0 0 0,-6-6 0 0 0,-11 11 0 0 0,-5-1 0 0 0,-3 5 0 0 0,1 2 0 0 0,-10 0 0 0 0,-2-1 0 0 0,-3 3 0 0 0,-4-5 0 0 0,-7 3 0 0 0,0-6 0 0 0,2-8 0 0 0,-6 3 0 0 0,-1-3 0 0 0,-11 4 0 0 0,-2-2 0 0 0,-9 0 0 0 0,1 1 0 0 0,-6 1 0 0 0,-3-5 0 0 0,-6 1 0 0 0,5-6 0 0 0,-3-4 0 0 0,-4 0 0 0 0,-1-2 0 0 0,-3 2 0 0 0,-10-2 0 0 0,-4 4 0 0 0,-9-2 0 0 0,-3-3 0 0 0,-4-3 0 0 0,11-9 0 0 0,0 2 0 0 0,-3-5 0 0 0,-12 4 0 0 0,3-4 0 0 0,-1 5 0 0 0,-2-4 0 0 0,-4-6 0 0 0,2 4 0 0 0,0-3 0 0 0,-13-10 0 0 0,11-8 0 0 0,3-4 0 0 0,0-3 0 0 0,-1 5 0 0 0,-3 1 0 0 0,-2 1 0 0 0,8-6 0 0 0,3-4 0 0 0,-2-5 0 0 0,-4-6 0 0 0,3-6 0 0 0,10 5 0 0 0,0 2 0 0 0,7-3 0 0 0,-1-3 0 0 0,0-4 0 0 0,-5-2 0 0 0,3-2 0 0 0,4-2 0 0 0,6 0 0 0 0,-2-1 0 0 0,8 0 0 0 0,7 1 0 0 0,2-1 0 0 0,-4-4 0 0 0,1-8 0 0 0,8-1 0 0 0,0-3 0 0 0,1 1 0 0 0,6-3 0 0 0,-2-2 0 0 0,4-4 0 0 0,7 3 0 0 0,1-5 0 0 0,5-4 0 0 0,4-2 0 0 0,5 0 0 0 0,2 0 0 0 0,-2 0 0 0 0,-2 0 0 0 0,2 2 0 0 0,7-1 0 0 0,8 1 0 0 0,3 0 0 0 0,4 0 0 0 0,0-1 0 0 0,2 1 0 0 0,3-5 0 0 0,4-2 0 0 0,2 0 0 0 0,3-4 0 0 0,0 0 0 0 0,7 2 0 0 0,1 2 0 0 0,0-2 0 0 0,5-1 0 0 0,-1-3 0 0 0,3 0 0 0 0,5-3 0 0 0,-1 2 0 0 0,2 2 0 0 0,3 4 0 0 0,2-2 0 0 0,3 0 0 0 0,1-3 0 0 0,2-4 0 0 0,0-1 0 0 0,0-1 0 0 0,1-3 0 0 0,-1-4 0 0 0,1-2 0 0 0,-1-7 0 0 0,0-8 0 0 0,0-2 0 0 0,6 1 0 0 0,1 3 0 0 0,5-8 0 0 0,5 0 0 0 0,6-9 0 0 0,4 2 0 0 0,3-7 0 0 0,6-3 0 0 0,3-6 0 0 0,5 4 0 0 0,1-2 0 0 0,-2-1 0 0 0,1-3 0 0 0,5 0 0 0 0,-1-3 0 0 0,7-10 0 0 0,5-6 0 0 0,-2 2 0 0 0,4 1 0 0 0,14-1 0 0 0,3-5 0 0 0,5 8 0 0 0,-1 3 0 0 0,-5 0 0 0 0,1-7 0 0 0,8-3 0 0 0,0 3 0 0 0,6 2 0 0 0,8 1 0 0 0,-2 4 0 0 0,4 0 0 0 0,4 0 0 0 0,-4 9 0 0 0,1 0 0 0 0,3-1 0 0 0,12 6 0 0 0,5-1 0 0 0,-2 2 0 0 0,-1 2 0 0 0,6 2 0 0 0,2 7 0 0 0,6 2 0 0 0,1 7 0 0 0,-6 5 0 0 0,5 6 0 0 0,-3-1 0 0 0,-4 0 0 0 0,4 8 0 0 0,0-2 0 0 0,-2 5 0 0 0,0 2 0 0 0,-3 1 0 0 0,5 4 0 0 0,-11 6 0 0 0,-9 6 0 0 0,-2 4 0 0 0,0-2 0 0 0,9 1 0 0 0,0 1 0 0 0,0 1 0 0 0,-3 3 0 0 0,-1-5 0 0 0,-4-1 0 0 0,0 1 0 0 0,-7 7 0 0 0,-2 3 0 0 0,-1 2 0 0 0,3 5 0 0 0,0-5 0 0 0,3 2 0 0 0,0 0 0 0 0,2 4 0 0 0,-1 6 0 0 0,2 4 0 0 0,-2 5 0 0 0,-8 3 0 0 0,-1 2 0 0 0,0 0 0 0 0,3 1 0 0 0,-4 0 0 0 0,-4 0 0 0 0,4 0 0 0 0,1 10 0 0 0,-6 3 0 0 0,2 5 0 0 0,-3-1 0 0 0,2 2 0 0 0,2 2 0 0 0,-4 3 0 0 0,2 8 0 0 0,-4 4 0 0 0,5 1 0 0 0,-5-2 0 0 0,-5 0 0 0 0,2 3 0 0 0,-2 6 0 0 0,-5 1 0 0 0,0-2 0 0 0,-3 1 0 0 0,-5 0 0 0 0,-3-4 0 0 0,2 7 0 0 0,-5 2 0 0 0,-4 2 0 0 0,-2 3 0 0 0,-5-3 0 0 0,-2 1 0 0 0,-5-4 0 0 0,1 1 0 0 0,-3 2 0 0 0,1 8 0 0 0,-2-5 0 0 0,-4-3 0 0 0,-3 7 0 0 0,3 3 0 0 0,-1 2 0 0 0,-2 1 0 0 0,-7-6 0 0 0,-3-2 0 0 0,-2 5 0 0 0,-5 3 0 0 0,-1 6 0 0 0,-3 1 0 0 0,0 0 0 0 0,-3 3 0 0 0,-3 4 0 0 0,-4 0 0 0 0,2 8 0 0 0,0-7 0 0 0,-2 1 0 0 0,-2 1 0 0 0,-2-3 0 0 0,-1-3 0 0 0,-2 5 0 0 0,0 1 0 0 0,0 1 0 0 0,0-2 0 0 0,-1 6 0 0 0,1-1 0 0 0,0-5 0 0 0,-1 5 0 0 0,-4-1 0 0 0,-7 1 0 0 0,-7 1 0 0 0,-6-4 0 0 0,-3 1 0 0 0,-8 1 0 0 0,-3-2 0 0 0,-5-6 0 0 0,-1-5 0 0 0,2 1 0 0 0,3-1 0 0 0,-7-2 0 0 0,-7 3 0 0 0,1-1 0 0 0,-1-7 0 0 0,-8-4 0 0 0,7-7 0 0 0,-2-2 0 0 0,-4-5 0 0 0,5-5 0 0 0,0 1 0 0 0,0-1 0 0 0,-1 2 0 0 0,-13-1 0 0 0,-4 3 0 0 0,-1-1 0 0 0,-3-3 0 0 0,1-3 0 0 0,-3-8 0 0 0,3-5 0 0 0,-2 5 0 0 0,-4-4 0 0 0,2-1 0 0 0,-6 1 0 0 0,-5-4 0 0 0,3-7 0 0 0,-4 0 0 0 0,-8-3 0 0 0,3-4 0 0 0,2-3 0 0 0,6-3 0 0 0,-1-2 0 0 0,-3 0 0 0 0,-5-2 0 0 0,-3 0 0 0 0,1 1 0 0 0,-3-1 0 0 0,-1 1 0 0 0,-3-1 0 0 0,0 1 0 0 0,-2 0 0 0 0,8-5 0 0 0,-2-7 0 0 0,3-13 0 0 0,-4-6 0 0 0,0-4 0 0 0,-2-1 0 0 0,-5 0 0 0 0,1-4 0 0 0,-2-1 0 0 0,2 2 0 0 0,-1-4 0 0 0,9 1 0 0 0,-1-4 0 0 0,2-4 0 0 0,-2 1 0 0 0,-5-7 0 0 0,0-5 0 0 0,-3 3 0 0 0,8-4 0 0 0,-1-3 0 0 0,3 5 0 0 0,2-4 0 0 0,8 4 0 0 0,-2 2 0 0 0,5 0 0 0 0,1-6 0 0 0,0-3 0 0 0,-1-6 0 0 0,-1 0 0 0 0,4 5 0 0 0,6 6 0 0 0,1-5 0 0 0,8 6 0 0 0,6 1 0 0 0,9 1 0 0 0,3 5 0 0 0,5 1 0 0 0,6 0 0 0 0,4 2 0 0 0,4 0 0 0 0,2-7 0 0 0,2 1 0 0 0,-1-1 0 0 0,7 5 0 0 0,0 0 0 0 0,1-1 0 0 0,3 3 0 0 0,5 0 0 0 0,6 3 0 0 0,3-1 0 0 0,4-2 0 0 0,1-4 0 0 0,2-2 0 0 0,0 2 0 0 0,0 1 0 0 0,0-2 0 0 0,0-1 0 0 0,-1-2 0 0 0,0-7 0 0 0,0-7 0 0 0,6-3 0 0 0,6-4 0 0 0,12-4 0 0 0,13 1 0 0 0,10 5 0 0 0,3 4 0 0 0,3-5 0 0 0,9-1 0 0 0,4-3 0 0 0,2 3 0 0 0,5 4 0 0 0,0 0 0 0 0,10 1 0 0 0,0 3 0 0 0,-2 4 0 0 0,5 2 0 0 0,5 2 0 0 0,7 1 0 0 0,9 1 0 0 0,-3 6 0 0 0,1-4 0 0 0,-1-2 0 0 0,3-1 0 0 0,-1-1 0 0 0,3 1 0 0 0,-6 5 0 0 0,-1 7 0 0 0,0-3 0 0 0,3 2 0 0 0,4 4 0 0 0,11 6 0 0 0,1-1 0 0 0,0 1 0 0 0,7 3 0 0 0,-3 3 0 0 0,4 2 0 0 0,-9-4 0 0 0,1 5 0 0 0,1 2 0 0 0,7 7 0 0 0,-3 2 0 0 0,3 5 0 0 0,7 5 0 0 0,1-1 0 0 0,-2 3 0 0 0,-2 2 0 0 0,-8 2 0 0 0,-4 3 0 0 0,3-3 0 0 0,8-2 0 0 0,-3 2 0 0 0,3 1 0 0 0,6 2 0 0 0,-6 1 0 0 0,3 1 0 0 0,4 1 0 0 0,-1 0 0 0 0,-7 0 0 0 0,-6 0 0 0 0,-1 1 0 0 0,3-1 0 0 0,2 5 0 0 0,5 2 0 0 0,7 5 0 0 0,-6 1 0 0 0,2 8 0 0 0,-2 6 0 0 0,3 4 0 0 0,-12-4 0 0 0,0 0 0 0 0,-7-1 0 0 0,4 7 0 0 0,2 3 0 0 0,6 0 0 0 0,2 0 0 0 0,-6 9 0 0 0,2 3 0 0 0,1-2 0 0 0,-12-4 0 0 0,-5-3 0 0 0,-5 8 0 0 0,0 0 0 0 0,-3-1 0 0 0,2 6 0 0 0,5 0 0 0 0,-2 2 0 0 0,-9-3 0 0 0,1 6 0 0 0,2-2 0 0 0,-9-5 0 0 0,-7 0 0 0 0,-6 2 0 0 0,-8 3 0 0 0,1 2 0 0 0,-3-3 0 0 0,-8 0 0 0 0,-4-4 0 0 0,-7 5 0 0 0,3 4 0 0 0,-8-2 0 0 0,-7-6 0 0 0,-4-2 0 0 0,-5-2 0 0 0,-6 0 0 0 0,-3-3 0 0 0,0 3 0 0 0,-4-2 0 0 0,0 2 0 0 0,-3-2 0 0 0,-5 3 0 0 0,-3-2 0 0 0,-4-4 0 0 0,-2 2 0 0 0,-2 4 0 0 0,0-1 0 0 0,-1 2 0 0 0,0 4 0 0 0,0-3 0 0 0,1 2 0 0 0,-1 2 0 0 0,1-3 0 0 0,0 0 0 0 0,-5 3 0 0 0,-7 2 0 0 0,-7 8 0 0 0,-6 3 0 0 0,-3 2 0 0 0,-8-2 0 0 0,-8 5 0 0 0,-8-5 0 0 0,0-3 0 0 0,-1-3 0 0 0,-8 6 0 0 0,-5 1 0 0 0,0-6 0 0 0,-1-3 0 0 0,-10 5 0 0 0,-2 2 0 0 0,-9-5 0 0 0,-10 3 0 0 0,-6-4 0 0 0,6-2 0 0 0,-2-5 0 0 0,-11-1 0 0 0,-8 1 0 0 0,1-3 0 0 0,-6 0 0 0 0,-8-3 0 0 0,-9-3 0 0 0,-1 0 0 0 0,-3-7 0 0 0,7 1 0 0 0,-9 0 0 0 0,-7-3 0 0 0,-4-6 0 0 0,-1 3 0 0 0,-10-5 0 0 0,-4-2 0 0 0,7-4 0 0 0,-5-7 0 0 0,-1 1 0 0 0,-7-3 0 0 0,10-4 0 0 0,8-2 0 0 0,-1-3 0 0 0,1-2 0 0 0,1-1 0 0 0,-9 0 0 0 0,-2-1 0 0 0,-4 0 0 0 0,1 1 0 0 0,4-6 0 0 0,5-1 0 0 0,14-11 0 0 0,6-1 0 0 0,2-4 0 0 0,-2-2 0 0 0,-3-3 0 0 0,-2-7 0 0 0,-2-3 0 0 0,3 0 0 0 0,1 1 0 0 0,5-4 0 0 0,9 0 0 0 0,3 1 0 0 0,1 3 0 0 0,8-9 0 0 0,3-1 0 0 0,-5-4 0 0 0,-2-4 0 0 0,4-2 0 0 0,2 2 0 0 0,5-5 0 0 0,7 3 0 0 0,10 5 0 0 0,2 1 0 0 0,0-6 0 0 0,2-5 0 0 0,5 4 0 0 0,8 0 0 0 0,6 0 0 0 0,1-1 0 0 0,2 5 0 0 0,8 5 0 0 0,5 1 0 0 0,6 4 0 0 0,8 3 0 0 0,5-1 0 0 0,5 0 0 0 0,8 3 0 0 0,4 3 0 0 0,5-4 0 0 0,6 0 0 0 0,5 2 0 0 0,4 1 0 0 0,2 3 0 0 0,1-5 0 0 0,1 0 0 0 0,0 1 0 0 0,0-3 0 0 0,0-1 0 0 0,0-3 0 0 0,-1-5 0 0 0,0 1 0 0 0,5-2 0 0 0,2 3 0 0 0,5-2 0 0 0,11-2 0 0 0,13-3 0 0 0,4-9 0 0 0,7-3 0 0 0,11-1 0 0 0,6 6 0 0 0,9-3 0 0 0,7-1 0 0 0,1 1 0 0 0,-3 0 0 0 0,6 1 0 0 0,11 1 0 0 0,4-5 0 0 0,2-2 0 0 0,-1-4 0 0 0,10-1 0 0 0,6-3 0 0 0,6 1 0 0 0,7-2 0 0 0,-6 7 0 0 0,1 5 0 0 0,7 3 0 0 0,12 3 0 0 0,9 0 0 0 0,5 0 0 0 0,12 0 0 0 0,5 5 0 0 0,9 7 0 0 0,0 1 0 0 0,-4 9 0 0 0,4 5 0 0 0,2 9 0 0 0,-3 9 0 0 0,5 1 0 0 0,7 4 0 0 0,2 3 0 0 0,5 4 0 0 0,6 1 0 0 0,4-8 0 0 0,3-3 0 0 0,-13 2 0 0 0,-3 1 0 0 0,0 4 0 0 0,0 3 0 0 0,-9 2 0 0 0,2 1 0 0 0,-1 1 0 0 0,-5 1 0 0 0,2-1 0 0 0,1 1 0 0 0,-10-1 0 0 0,-3 1 0 0 0,-6-1 0 0 0,7 0 0 0 0,4 0 0 0 0,-2 0 0 0 0,6 0 0 0 0,-2 0 0 0 0,0 0 0 0 0,6 5 0 0 0,-2 2 0 0 0,-7 5 0 0 0,-7 1 0 0 0,-6 2 0 0 0,5 11 0 0 0,1 5 0 0 0,7 3 0 0 0,1 6 0 0 0,-5 2 0 0 0,6-6 0 0 0,-3-5 0 0 0,-3-1 0 0 0,-17 4 0 0 0,-9 2 0 0 0,-2 0 0 0 0,-1-1 0 0 0,7 10 0 0 0,4 2 0 0 0,2-2 0 0 0,0 3 0 0 0,-11-2 0 0 0,-4 7 0 0 0,-11 0 0 0 0,-12-4 0 0 0,0-5 0 0 0,0 7 0 0 0,-4-2 0 0 0,-6-2 0 0 0,-7-5 0 0 0,-9-4 0 0 0,-6-3 0 0 0,-2 9 0 0 0,-10 1 0 0 0,-8-1 0 0 0,-5-3 0 0 0,-8-3 0 0 0,-9-3 0 0 0,-6-7 0 0 0,0-3 0 0 0,-7-1 0 0 0,-4-4 0 0 0,-2 0 0 0 0,-5 1 0 0 0,-2 3 0 0 0,-4 3 0 0 0,0 1 0 0 0,-2 2 0 0 0,-5 1 0 0 0,-3 1 0 0 0,-3-1 0 0 0,-2 1 0 0 0,-2-1 0 0 0,-1 1 0 0 0,1-1 0 0 0,-1 0 0 0 0,0 1 0 0 0,1 4 0 0 0,0 2 0 0 0,-1 0 0 0 0,-4 4 0 0 0,-7 0 0 0 0,-2-2 0 0 0,-3-2 0 0 0,-5-3 0 0 0,-3-1 0 0 0,-3 3 0 0 0,-2 2 0 0 0,-7-2 0 0 0,-2-1 0 0 0,-5-1 0 0 0,-5-2 0 0 0,-6-1 0 0 0,-3-1 0 0 0,-3 0 0 0 0,4 0 0 0 0,0-5 0 0 0,-10-2 0 0 0,-5 0 0 0 0,-11-4 0 0 0,-2 0 0 0 0,-3-3 0 0 0,-7 6 0 0 0,-4-2 0 0 0,-6 2 0 0 0,5-3 0 0 0,3-5 0 0 0,-9-6 0 0 0,-7-3 0 0 0,0-4 0 0 0,-8-1 0 0 0,-4-1 0 0 0,-2-1 0 0 0,-6 0 0 0 0,-1 0 0 0 0,-5 0 0 0 0,6 1 0 0 0,-2-1 0 0 0,-3-4 0 0 0,-6-7 0 0 0,-4-7 0 0 0,-3 0 0 0 0,-3-3 0 0 0,-2-7 0 0 0,0-5 0 0 0,-1-6 0 0 0,1-8 0 0 0,5-1 0 0 0,1 4 0 0 0,1 2 0 0 0,-1-6 0 0 0,-13 0 0 0 0,-9-8 0 0 0,-3 1 0 0 0,2-7 0 0 0,5-8 0 0 0,3 3 0 0 0,10 3 0 0 0,3-5 0 0 0,-3-5 0 0 0,-2 4 0 0 0,0-1 0 0 0,4 1 0 0 0,3-4 0 0 0,10 1 0 0 0,3 7 0 0 0,3 0 0 0 0,4 0 0 0 0,8 6 0 0 0,3-2 0 0 0,12-1 0 0 0,2-5 0 0 0,9 3 0 0 0,10 3 0 0 0,4 6 0 0 0,5 3 0 0 0,5-1 0 0 0,10 10 0 0 0,9 7 0 0 0,10 4 0 0 0,6 4 0 0 0,4 0 0 0 0,2 1 0 0 0,2 0 0 0 0,5-1 0 0 0,1 0 0 0 0,6 0 0 0 0,4-1 0 0 0,0 0 0 0 0,2 0 0 0 0,3 0 0 0 0,3-6 0 0 0,2-1 0 0 0,1 0 0 0 0,2 1 0 0 0,0 2 0 0 0,1-4 0 0 0,-1 0 0 0 0,1-5 0 0 0,-1 1 0 0 0,0-4 0 0 0,1-4 0 0 0,-1-4 0 0 0,0-3 0 0 0,0-3 0 0 0,0-1 0 0 0,0 0 0 0 0,0 4 0 0 0,10 2 0 0 0,4-6 0 0 0,5-2 0 0 0,9-2 0 0 0,6 1 0 0 0,13-5 0 0 0,3-1 0 0 0,4 0 0 0 0,4 3 0 0 0,7 2 0 0 0,4 6 0 0 0,0 4 0 0 0,-1 0 0 0 0,10 4 0 0 0,1-4 0 0 0,9 2 0 0 0,11-1 0 0 0,4-2 0 0 0,6 5 0 0 0,0-1 0 0 0,3 4 0 0 0,-7 0 0 0 0,-1 2 0 0 0,9 5 0 0 0,2 4 0 0 0,1 2 0 0 0,8-2 0 0 0,-1-6 0 0 0,-1 0 0 0 0,6 1 0 0 0,2-1 0 0 0,-10 0 0 0 0,-10-2 0 0 0,3 1 0 0 0,3-3 0 0 0,-18 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9628 7451 16383 0 0,'-6'0'0'0'0,"-6"0"0"0"0,-7 5 0 0 0,-11 2 0 0 0,-5 0 0 0 0,-2-2 0 0 0,-1-1 0 0 0,2-2 0 0 0,1 0 0 0 0,2-2 0 0 0,0 0 0 0 0,1 0 0 0 0,1 0 0 0 0,0-1 0 0 0,0 1 0 0 0,0 0 0 0 0,1 0 0 0 0,-1 0 0 0 0,0 0 0 0 0,0 0 0 0 0,-1 0 0 0 0,1 0 0 0 0,0 0 0 0 0,0 0 0 0 0,0 0 0 0 0,0 0 0 0 0,0 0 0 0 0,-1 0 0 0 0,1 0 0 0 0,0 0 0 0 0,0 0 0 0 0,0 0 0 0 0,0 0 0 0 0,0 0 0 0 0,0 0 0 0 0,-1-6 0 0 0,1-1 0 0 0,6-5 0 0 0,0 0 0 0 0,1-4 0 0 0,-2 1 0 0 0,-1-2 0 0 0,-2 2 0 0 0,5-2 0 0 0,0 2 0 0 0,0-2 0 0 0,-2-3 0 0 0,-2-4 0 0 0,4-3 0 0 0,1-2 0 0 0,-1-1 0 0 0,4-1 0 0 0,-1 4 0 0 0,-1 2 0 0 0,3 0 0 0 0,-1-1 0 0 0,3-1 0 0 0,-1-2 0 0 0,3-1 0 0 0,4-1 0 0 0,-2 0 0 0 0,2 0 0 0 0,2-1 0 0 0,-2 1 0 0 0,0-1 0 0 0,3 1 0 0 0,-3 0 0 0 0,0 0 0 0 0,2 0 0 0 0,3-1 0 0 0,2 1 0 0 0,2 0 0 0 0,2 0 0 0 0,-1 0 0 0 0,2 0 0 0 0,-1 0 0 0 0,1 0 0 0 0,-1-1 0 0 0,0 1 0 0 0,1 0 0 0 0,-1 0 0 0 0,0-5 0 0 0,0-3 0 0 0,0 2 0 0 0,0 0 0 0 0,5 2 0 0 0,7 2 0 0 0,7 0 0 0 0,6 7 0 0 0,3 2 0 0 0,-3 0 0 0 0,0 3 0 0 0,1 7 0 0 0,6-1 0 0 0,4-2 0 0 0,0 1 0 0 0,-5-2 0 0 0,-4 2 0 0 0,6 4 0 0 0,1-1 0 0 0,6 1 0 0 0,1 3 0 0 0,0-2 0 0 0,-3 0 0 0 0,3 3 0 0 0,0 2 0 0 0,4 2 0 0 0,4 2 0 0 0,0 2 0 0 0,2 0 0 0 0,2 0 0 0 0,-2 0 0 0 0,1 1 0 0 0,2-1 0 0 0,3 1 0 0 0,1-1 0 0 0,3 0 0 0 0,0 0 0 0 0,7 5 0 0 0,2 7 0 0 0,-1 7 0 0 0,-1 6 0 0 0,-1 3 0 0 0,3 8 0 0 0,1 3 0 0 0,-2 0 0 0 0,9-1 0 0 0,2 4 0 0 0,9 4 0 0 0,-1 6 0 0 0,-5-1 0 0 0,6-3 0 0 0,-3 0 0 0 0,-5 2 0 0 0,-6 4 0 0 0,1-2 0 0 0,-3 0 0 0 0,8 8 0 0 0,1-1 0 0 0,-3-1 0 0 0,0 1 0 0 0,-2 1 0 0 0,-3 1 0 0 0,6 1 0 0 0,-5 5 0 0 0,-4-3 0 0 0,-4-2 0 0 0,2-1 0 0 0,1 5 0 0 0,-7 2 0 0 0,-3-5 0 0 0,3-3 0 0 0,-3-1 0 0 0,-1 5 0 0 0,-5 3 0 0 0,-7-6 0 0 0,-7-1 0 0 0,2-1 0 0 0,4 0 0 0 0,-1 6 0 0 0,-3 2 0 0 0,-3 1 0 0 0,-3-1 0 0 0,-2 4 0 0 0,-2 6 0 0 0,-1-5 0 0 0,-5-4 0 0 0,-3-3 0 0 0,1 9 0 0 0,-4 2 0 0 0,5-2 0 0 0,-1 9 0 0 0,0 0 0 0 0,-4 2 0 0 0,0 3 0 0 0,-3 2 0 0 0,0-4 0 0 0,-2-6 0 0 0,-4 5 0 0 0,-4-2 0 0 0,-3 2 0 0 0,-2 6 0 0 0,-2 5 0 0 0,0-4 0 0 0,5 3 0 0 0,1 2 0 0 0,0-5 0 0 0,-1-2 0 0 0,-2-1 0 0 0,0-5 0 0 0,-2 5 0 0 0,-1-3 0 0 0,-5 0 0 0 0,-2-3 0 0 0,-6-1 0 0 0,-5-3 0 0 0,-10 0 0 0 0,-6-7 0 0 0,3-1 0 0 0,1 4 0 0 0,1 0 0 0 0,0-3 0 0 0,-6-2 0 0 0,-2 2 0 0 0,-11 5 0 0 0,-2 11 0 0 0,2 5 0 0 0,-2 4 0 0 0,3-9 0 0 0,-2-10 0 0 0,-8-7 0 0 0,-4-6 0 0 0,-4-2 0 0 0,-6-2 0 0 0,4 0 0 0 0,-2-6 0 0 0,-6 4 0 0 0,-1-3 0 0 0,2 0 0 0 0,4-5 0 0 0,-9-5 0 0 0,-5-6 0 0 0,-11 2 0 0 0,1-2 0 0 0,-5-2 0 0 0,-2-2 0 0 0,1-2 0 0 0,1-2 0 0 0,8-5 0 0 0,7 2 0 0 0,4-3 0 0 0,-2-1 0 0 0,-8-5 0 0 0,2 0 0 0 0,-1-4 0 0 0,4-4 0 0 0,-10-5 0 0 0,1-3 0 0 0,6-2 0 0 0,-4-2 0 0 0,4-1 0 0 0,6 0 0 0 0,-5 0 0 0 0,3 1 0 0 0,-1-1 0 0 0,4 1 0 0 0,-6 0 0 0 0,2 0 0 0 0,-1-11 0 0 0,-2-8 0 0 0,4-7 0 0 0,5 1 0 0 0,6 0 0 0 0,-6-1 0 0 0,-6-2 0 0 0,2 4 0 0 0,-7 1 0 0 0,-4-6 0 0 0,-6-4 0 0 0,-9-6 0 0 0,0-3 0 0 0,6-4 0 0 0,6-5 0 0 0,3 1 0 0 0,2 4 0 0 0,1-7 0 0 0,-1-4 0 0 0,1 1 0 0 0,4 1 0 0 0,1-7 0 0 0,0 2 0 0 0,-2 1 0 0 0,9 5 0 0 0,7 1 0 0 0,6-7 0 0 0,3-3 0 0 0,2 4 0 0 0,0 1 0 0 0,1 0 0 0 0,-1-6 0 0 0,5-3 0 0 0,-4 5 0 0 0,3 2 0 0 0,1-4 0 0 0,4-3 0 0 0,6 6 0 0 0,6 2 0 0 0,-2 1 0 0 0,2-1 0 0 0,-4-6 0 0 0,2-2 0 0 0,1-1 0 0 0,9 1 0 0 0,3 1 0 0 0,3-4 0 0 0,4 0 0 0 0,2 0 0 0 0,-2 2 0 0 0,4 2 0 0 0,-2 2 0 0 0,4 0 0 0 0,-6-9 0 0 0,0-3 0 0 0,-2 1 0 0 0,5 2 0 0 0,4 3 0 0 0,5-2 0 0 0,4-5 0 0 0,4 0 0 0 0,-4 3 0 0 0,-1-8 0 0 0,2 0 0 0 0,0 4 0 0 0,2-2 0 0 0,2-3 0 0 0,0 3 0 0 0,1 4 0 0 0,0-1 0 0 0,0 2 0 0 0,0-8 0 0 0,6 1 0 0 0,12 2 0 0 0,8 0 0 0 0,5 3 0 0 0,-3-2 0 0 0,0 8 0 0 0,0 5 0 0 0,0 3 0 0 0,1-4 0 0 0,1 0 0 0 0,6 0 0 0 0,7 1 0 0 0,7-5 0 0 0,0 6 0 0 0,3 2 0 0 0,2 2 0 0 0,-2 5 0 0 0,0 8 0 0 0,1 1 0 0 0,8 3 0 0 0,4 4 0 0 0,1-7 0 0 0,10-1 0 0 0,4 2 0 0 0,8 4 0 0 0,-1 4 0 0 0,2-2 0 0 0,1 0 0 0 0,0 1 0 0 0,7 8 0 0 0,2 4 0 0 0,5 1 0 0 0,1 0 0 0 0,3 4 0 0 0,10 6 0 0 0,1-5 0 0 0,0 1 0 0 0,-3-1 0 0 0,4 2 0 0 0,8 6 0 0 0,-2 3 0 0 0,4 5 0 0 0,7 3 0 0 0,5 1 0 0 0,6 2 0 0 0,-8-1 0 0 0,0 1 0 0 0,2 0 0 0 0,-3 0 0 0 0,-3-1 0 0 0,1 0 0 0 0,4 0 0 0 0,4 1 0 0 0,4-2 0 0 0,2 1 0 0 0,3 11 0 0 0,1 3 0 0 0,-11 5 0 0 0,-2 4 0 0 0,-6-2 0 0 0,-9-4 0 0 0,0 0 0 0 0,4 8 0 0 0,1 5 0 0 0,-6-3 0 0 0,2 0 0 0 0,0 0 0 0 0,-6 1 0 0 0,-3 6 0 0 0,-6 3 0 0 0,-6-5 0 0 0,-6-3 0 0 0,1-1 0 0 0,-6 1 0 0 0,-4-1 0 0 0,-2 7 0 0 0,-6 2 0 0 0,-1 0 0 0 0,0 0 0 0 0,-3-2 0 0 0,-10-2 0 0 0,-6 0 0 0 0,33 73 0 0 0,0 23 0 0 0,-17 2 0 0 0,-22-12 0 0 0,-21-21 0 0 0,-17-16 0 0 0,-12-17 0 0 0,-8-9 0 0 0,-9-3 0 0 0,-8 10 0 0 0,-7 5 0 0 0,-11 2 0 0 0,-9 0 0 0 0,-8 8 0 0 0,-1 2 0 0 0,-3 9 0 0 0,-6-1 0 0 0,-5 1 0 0 0,-7 2 0 0 0,-1 0 0 0 0,-9 1 0 0 0,-1 1 0 0 0,-8-5 0 0 0,-4 4 0 0 0,-1-4 0 0 0,-11 5 0 0 0,2-3 0 0 0,-2 0 0 0 0,-3-6 0 0 0,1-1 0 0 0,-3-9 0 0 0,-7-7 0 0 0,-16 12 0 0 0,-11 3 0 0 0,-7 3 0 0 0,-9 4 0 0 0,-3-9 0 0 0,-11-1 0 0 0,4-5 0 0 0,5-3 0 0 0,4-4 0 0 0,4-2 0 0 0,-8-2 0 0 0,-2-1 0 0 0,-4 0 0 0 0,-9-1 0 0 0,-11-4 0 0 0,-9-3 0 0 0,8-4 0 0 0,7-6 0 0 0,7-4 0 0 0,-1 0 0 0 0,-8 0 0 0 0,3-2 0 0 0,11-8 0 0 0,5-8 0 0 0,4 2 0 0 0,-7-3 0 0 0,1-5 0 0 0,13 0 0 0 0,-3-2 0 0 0,0-4 0 0 0,1-4 0 0 0,-4 3 0 0 0,0-1 0 0 0,2-1 0 0 0,2-2 0 0 0,13-2 0 0 0,11-1 0 0 0,-4-1 0 0 0,2-1 0 0 0,9 0 0 0 0,5-1 0 0 0,-2 1 0 0 0,4-6 0 0 0,3-1 0 0 0,6-5 0 0 0,11-1 0 0 0,3-3 0 0 0,3 2 0 0 0,1-9 0 0 0,8 1 0 0 0,7 3 0 0 0,8 0 0 0 0,6 4 0 0 0,3-2 0 0 0,-8-3 0 0 0,-2-3 0 0 0,1 2 0 0 0,-8 0 0 0 0,4-3 0 0 0,16-2 0 0 0,8-2 0 0 0,2-1 0 0 0,0-1 0 0 0,3-2 0 0 0,-1 6 0 0 0,-2 2 0 0 0,-8-6 0 0 0,-10-3 0 0 0,7-7 0 0 0,3-1 0 0 0,-3 0 0 0 0,-2 3 0 0 0,0 1 0 0 0,-1-7 0 0 0,7 2 0 0 0,2-6 0 0 0,6 4 0 0 0,1-6 0 0 0,-7 0 0 0 0,6 3 0 0 0,-4 0 0 0 0,7-4 0 0 0,2 2 0 0 0,-3-1 0 0 0,3 2 0 0 0,-3 0 0 0 0,3 1 0 0 0,-2-1 0 0 0,2 2 0 0 0,4-1 0 0 0,8 1 0 0 0,6-1 0 0 0,1 1 0 0 0,6-2 0 0 0,1-3 0 0 0,4-3 0 0 0,5-4 0 0 0,4 3 0 0 0,3 1 0 0 0,2-2 0 0 0,2-1 0 0 0,1 3 0 0 0,0 0 0 0 0,0-1 0 0 0,-1-7 0 0 0,1-3 0 0 0,5-2 0 0 0,6-10 0 0 0,2-3 0 0 0,3 1 0 0 0,10 5 0 0 0,5-8 0 0 0,3 6 0 0 0,1 0 0 0 0,-1 1 0 0 0,-1-1 0 0 0,4-4 0 0 0,2 0 0 0 0,4-6 0 0 0,5 0 0 0 0,-1 5 0 0 0,3 4 0 0 0,-2 1 0 0 0,6 2 0 0 0,4 3 0 0 0,-2 3 0 0 0,10 3 0 0 0,4 1 0 0 0,1 2 0 0 0,10 0 0 0 0,0 0 0 0 0,9 6 0 0 0,-2 6 0 0 0,6 8 0 0 0,3-1 0 0 0,5 2 0 0 0,2 3 0 0 0,3 2 0 0 0,11 8 0 0 0,0 2 0 0 0,2 2 0 0 0,6 4 0 0 0,8-5 0 0 0,8 1 0 0 0,-5 6 0 0 0,1 5 0 0 0,3 5 0 0 0,4-1 0 0 0,3 0 0 0 0,4 3 0 0 0,-4 1 0 0 0,10 3 0 0 0,4 0 0 0 0,2 2 0 0 0,3 0 0 0 0,-4 0 0 0 0,0 11 0 0 0,0 4 0 0 0,-2 4 0 0 0,8 4 0 0 0,13 9 0 0 0,2 4 0 0 0,5 2 0 0 0,4 4 0 0 0,5 1 0 0 0,-16-2 0 0 0,-1 3 0 0 0,-5-1 0 0 0,4 8 0 0 0,-3 1 0 0 0,-4-3 0 0 0,-6 0 0 0 0,1 3 0 0 0,8 3 0 0 0,1 3 0 0 0,-4 2 0 0 0,-10 1 0 0 0,-6-4 0 0 0,-4 4 0 0 0,-7 2 0 0 0,-2 1 0 0 0,1 1 0 0 0,-3 4 0 0 0,0 2 0 0 0,-8-2 0 0 0,-6 0 0 0 0,-3-3 0 0 0,-13-1 0 0 0,-5-2 0 0 0,-4 0 0 0 0,1 4 0 0 0,-7 2 0 0 0,-9-5 0 0 0,1 1 0 0 0,-4 1 0 0 0,-1 0 0 0 0,-4 4 0 0 0,-10-4 0 0 0,-8-3 0 0 0,-8-6 0 0 0,-8-4 0 0 0,-3 1 0 0 0,-2 2 0 0 0,-4 1 0 0 0,-7 3 0 0 0,0 6 0 0 0,1 2 0 0 0,-5 1 0 0 0,-2-6 0 0 0,-5 1 0 0 0,-6 2 0 0 0,0-1 0 0 0,-2 10 0 0 0,-4 8 0 0 0,-3 1 0 0 0,-2 7 0 0 0,-2-2 0 0 0,0 1 0 0 0,-2 6 0 0 0,1-4 0 0 0,-1 0 0 0 0,-10 5 0 0 0,-4 1 0 0 0,-4 11 0 0 0,-9 8 0 0 0,-6-5 0 0 0,-7 0 0 0 0,-2-5 0 0 0,-5 3 0 0 0,1 2 0 0 0,-2-7 0 0 0,2-5 0 0 0,-2-4 0 0 0,2-2 0 0 0,5 4 0 0 0,-8-5 0 0 0,-5-1 0 0 0,-9-1 0 0 0,-5 0 0 0 0,-6-5 0 0 0,-1 4 0 0 0,-4-7 0 0 0,-3-9 0 0 0,-4-5 0 0 0,-9 2 0 0 0,-3-2 0 0 0,-1 4 0 0 0,6-5 0 0 0,-2-4 0 0 0,-12 4 0 0 0,-13-5 0 0 0,3-8 0 0 0,0 3 0 0 0,5-4 0 0 0,0 0 0 0 0,-2-3 0 0 0,-2-1 0 0 0,2-3 0 0 0,-5-5 0 0 0,2-3 0 0 0,-1-9 0 0 0,5-4 0 0 0,0 4 0 0 0,3 2 0 0 0,0 1 0 0 0,-7-5 0 0 0,-1-2 0 0 0,-5 0 0 0 0,-4-5 0 0 0,-6-5 0 0 0,4-6 0 0 0,3 6 0 0 0,-4 0 0 0 0,10-2 0 0 0,10-9 0 0 0,-3-6 0 0 0,8-2 0 0 0,-5-1 0 0 0,5 1 0 0 0,1 0 0 0 0,1-4 0 0 0,-2-2 0 0 0,6-3 0 0 0,4-1 0 0 0,3-3 0 0 0,6 2 0 0 0,3 2 0 0 0,4-1 0 0 0,0-5 0 0 0,4-3 0 0 0,3 0 0 0 0,4 0 0 0 0,-7-8 0 0 0,3-3 0 0 0,10-3 0 0 0,4 0 0 0 0,2 0 0 0 0,0 2 0 0 0,4 0 0 0 0,1 1 0 0 0,4 0 0 0 0,4 1 0 0 0,5 5 0 0 0,-1 2 0 0 0,0 5 0 0 0,2 1 0 0 0,-3-8 0 0 0,0-4 0 0 0,1-3 0 0 0,8 0 0 0 0,-1-6 0 0 0,5-2 0 0 0,2 2 0 0 0,0-4 0 0 0,-1 0 0 0 0,-1 3 0 0 0,-1-3 0 0 0,-1 0 0 0 0,5-2 0 0 0,1-5 0 0 0,-1 1 0 0 0,4-1 0 0 0,1 2 0 0 0,3-2 0 0 0,-1 3 0 0 0,4-1 0 0 0,3 2 0 0 0,3-7 0 0 0,4 0 0 0 0,2-1 0 0 0,-3-2 0 0 0,-2-3 0 0 0,-4 5 0 0 0,-1-1 0 0 0,2 0 0 0 0,3-2 0 0 0,2-2 0 0 0,2-1 0 0 0,-3-12 0 0 0,-1-4 0 0 0,0 0 0 0 0,2-3 0 0 0,2-9 0 0 0,1-5 0 0 0,1-14 0 0 0,1-9 0 0 0,0 4 0 0 0,0-6 0 0 0,0 3 0 0 0,1-7 0 0 0,-1-4 0 0 0,0-1 0 0 0,0-5 0 0 0,0-8 0 0 0,0-5 0 0 0,0 0 0 0 0,5-2 0 0 0,3 9 0 0 0,3 1 0 0 0,13 2 0 0 0,5-1 0 0 0,5-5 0 0 0,1 6 0 0 0,5-1 0 0 0,2 2 0 0 0,-2 8 0 0 0,9-1 0 0 0,1-1 0 0 0,2 12 0 0 0,-2 3 0 0 0,7 6 0 0 0,4 0 0 0 0,1 7 0 0 0,13 0 0 0 0,3 1 0 0 0,5 6 0 0 0,4 9 0 0 0,3 3 0 0 0,-4 4 0 0 0,6 5 0 0 0,-3 9 0 0 0,-1 5 0 0 0,7 2 0 0 0,7 5 0 0 0,-2 6 0 0 0,-3-1 0 0 0,4 4 0 0 0,0 7 0 0 0,4 6 0 0 0,-5 7 0 0 0,2 7 0 0 0,-1 2 0 0 0,9 2 0 0 0,7 3 0 0 0,-1 3 0 0 0,-4 3 0 0 0,0 1 0 0 0,8 1 0 0 0,-1 0 0 0 0,0 1 0 0 0,-3 0 0 0 0,-2-1 0 0 0,8 0 0 0 0,-2 1 0 0 0,-5-1 0 0 0,4 0 0 0 0,3 0 0 0 0,7 5 0 0 0,-2 13 0 0 0,-1 8 0 0 0,-2 5 0 0 0,-6 2 0 0 0,4 2 0 0 0,3 5 0 0 0,-5 6 0 0 0,-2 0 0 0 0,1-1 0 0 0,7 6 0 0 0,-3 1 0 0 0,-1 7 0 0 0,0 4 0 0 0,-5-3 0 0 0,0 3 0 0 0,-11 3 0 0 0,-2 0 0 0 0,-2 4 0 0 0,2 2 0 0 0,-5 4 0 0 0,0 0 0 0 0,6-3 0 0 0,-5 2 0 0 0,-9 0 0 0 0,-3-4 0 0 0,-7 3 0 0 0,-7 0 0 0 0,1 7 0 0 0,3 2 0 0 0,4-4 0 0 0,-7 7 0 0 0,-5-2 0 0 0,2 7 0 0 0,-7-1 0 0 0,-9 4 0 0 0,-9-2 0 0 0,-6 3 0 0 0,4 3 0 0 0,1 5 0 0 0,-7-5 0 0 0,-6-2 0 0 0,-3 3 0 0 0,-1 11 0 0 0,-5 4 0 0 0,-8 2 0 0 0,-5-2 0 0 0,5 1 0 0 0,0 7 0 0 0,-2-1 0 0 0,-4 5 0 0 0,-4 3 0 0 0,-2 0 0 0 0,-3 4 0 0 0,-1 7 0 0 0,-5 6 0 0 0,-8 4 0 0 0,-2-12 0 0 0,-3-4 0 0 0,-4 2 0 0 0,-9 5 0 0 0,1-12 0 0 0,0-1 0 0 0,0 5 0 0 0,-10 10 0 0 0,-10-2 0 0 0,-7 1 0 0 0,2-3 0 0 0,4-8 0 0 0,0-6 0 0 0,-6 2 0 0 0,0-4 0 0 0,0-8 0 0 0,-1-1 0 0 0,-7-5 0 0 0,-2-5 0 0 0,-2-4 0 0 0,2 2 0 0 0,6-6 0 0 0,-7 2 0 0 0,2-5 0 0 0,-9-3 0 0 0,-1 0 0 0 0,-5 0 0 0 0,1-4 0 0 0,-6-7 0 0 0,-6 5 0 0 0,-2-2 0 0 0,-1 2 0 0 0,0-9 0 0 0,5-6 0 0 0,2-10 0 0 0,0 1 0 0 0,-1-4 0 0 0,0-7 0 0 0,3-5 0 0 0,1-7 0 0 0,-7-2 0 0 0,3-9 0 0 0,5 3 0 0 0,-4 1 0 0 0,2-4 0 0 0,0-2 0 0 0,-7-4 0 0 0,-8-1 0 0 0,2-3 0 0 0,2-4 0 0 0,-4 0 0 0 0,6-1 0 0 0,7-3 0 0 0,8-2 0 0 0,3-3 0 0 0,3-1 0 0 0,3-2 0 0 0,-6 0 0 0 0,-2-1 0 0 0,2 1 0 0 0,-6-1 0 0 0,5 1 0 0 0,5-6 0 0 0,0-6 0 0 0,6-2 0 0 0,4-3 0 0 0,3-5 0 0 0,-5-3 0 0 0,-2-3 0 0 0,0-13 0 0 0,-9-4 0 0 0,-4 0 0 0 0,3 2 0 0 0,-8-7 0 0 0,1-1 0 0 0,8 4 0 0 0,2 3 0 0 0,9 0 0 0 0,4 2 0 0 0,7 2 0 0 0,2 3 0 0 0,-11-14 0 0 0,0 3 0 0 0,-5-7 0 0 0,3 0 0 0 0,14 5 0 0 0,9 5 0 0 0,1 6 0 0 0,3-2 0 0 0,3-5 0 0 0,-10 1 0 0 0,-1-3 0 0 0,1 2 0 0 0,3-2 0 0 0,4 1 0 0 0,-3-1 0 0 0,6 2 0 0 0,-2-2 0 0 0,6 2 0 0 0,2 4 0 0 0,2-2 0 0 0,-1-9 0 0 0,-1-12 0 0 0,0 0 0 0 0,4 1 0 0 0,7 6 0 0 0,6 7 0 0 0,1 2 0 0 0,1 4 0 0 0,2 4 0 0 0,4-1 0 0 0,1 1 0 0 0,2-3 0 0 0,1 0 0 0 0,0-2 0 0 0,0 1 0 0 0,1 3 0 0 0,-1-2 0 0 0,1 1 0 0 0,-1 2 0 0 0,0-7 0 0 0,0-6 0 0 0,0-5 0 0 0,0-2 0 0 0,0-2 0 0 0,5-1 0 0 0,2 0 0 0 0,11-5 0 0 0,1-1 0 0 0,4-5 0 0 0,2-11 0 0 0,3-1 0 0 0,2-7 0 0 0,1-3 0 0 0,6-7 0 0 0,1-1 0 0 0,1-4 0 0 0,-2 5 0 0 0,3 1 0 0 0,7 0 0 0 0,-1-2 0 0 0,3-11 0 0 0,4-6 0 0 0,3 2 0 0 0,3 5 0 0 0,7 6 0 0 0,3 1 0 0 0,6-3 0 0 0,-5 8 0 0 0,2 9 0 0 0,4 12 0 0 0,5 3 0 0 0,5 4 0 0 0,4 10 0 0 0,7 0 0 0 0,9 1 0 0 0,2 5 0 0 0,4 3 0 0 0,-2 5 0 0 0,-2 6 0 0 0,0 11 0 0 0,3 6 0 0 0,5 2 0 0 0,-2 6 0 0 0,6-5 0 0 0,-2 3 0 0 0,1 4 0 0 0,6 6 0 0 0,9 4 0 0 0,-3 4 0 0 0,-3-2 0 0 0,-6-1 0 0 0,1 1 0 0 0,7 2 0 0 0,-2 1 0 0 0,2 1 0 0 0,7 1 0 0 0,5 1 0 0 0,-4 0 0 0 0,0 1 0 0 0,-3 10 0 0 0,4 3 0 0 0,-8 5 0 0 0,2 4 0 0 0,4 4 0 0 0,5 7 0 0 0,5 4 0 0 0,5 1 0 0 0,7 9 0 0 0,3 2 0 0 0,1 8 0 0 0,-6 0 0 0 0,-4 0 0 0 0,0 1 0 0 0,-1 2 0 0 0,6 5 0 0 0,2 8 0 0 0,1 2 0 0 0,5 4 0 0 0,0 4 0 0 0,-1-2 0 0 0,-8 2 0 0 0,-4 1 0 0 0,-7-2 0 0 0,-2 6 0 0 0,7 3 0 0 0,-7-3 0 0 0,-6 4 0 0 0,-1-3 0 0 0,-2 0 0 0 0,-3 4 0 0 0,-8-2 0 0 0,-9-6 0 0 0,-9-3 0 0 0,-6 2 0 0 0,-4 1 0 0 0,3-3 0 0 0,0 6 0 0 0,-6-2 0 0 0,-9 5 0 0 0,-1-2 0 0 0,-6 5 0 0 0,-5-4 0 0 0,-9-6 0 0 0,1-2 0 0 0,-6 1 0 0 0,-7 2 0 0 0,-2 2 0 0 0,2-3 0 0 0,-3 5 0 0 0,-10-2 0 0 0,-5 5 0 0 0,-4-2 0 0 0,-6-7 0 0 0,-8-1 0 0 0,0 0 0 0 0,-3 3 0 0 0,-4 8 0 0 0,-3-2 0 0 0,-3 0 0 0 0,-1 4 0 0 0,-1 3 0 0 0,0-5 0 0 0,-1 3 0 0 0,1-6 0 0 0,-1-1 0 0 0,-5 5 0 0 0,-6-3 0 0 0,-2 4 0 0 0,-3 1 0 0 0,-10 6 0 0 0,-6 1 0 0 0,-7 4 0 0 0,-2-6 0 0 0,-11 1 0 0 0,0-6 0 0 0,-3-10 0 0 0,3 2 0 0 0,-5-3 0 0 0,-3-6 0 0 0,-8 4 0 0 0,-2-1 0 0 0,1 1 0 0 0,6-3 0 0 0,-7-5 0 0 0,-12 1 0 0 0,-4-3 0 0 0,4-8 0 0 0,5 1 0 0 0,-6-1 0 0 0,-9-6 0 0 0,-16 2 0 0 0,-16 2 0 0 0,-7 0 0 0 0,2-5 0 0 0,3-3 0 0 0,1-5 0 0 0,7 0 0 0 0,-14-5 0 0 0,-11-3 0 0 0,-7-11 0 0 0,6-4 0 0 0,1 3 0 0 0,-1-3 0 0 0,-2-7 0 0 0,7-1 0 0 0,7-5 0 0 0,15 1 0 0 0,2-2 0 0 0,-7-4 0 0 0,-8-4 0 0 0,-9-2 0 0 0,-1-2 0 0 0,7-2 0 0 0,0 0 0 0 0,2-1 0 0 0,1 1 0 0 0,-2-12 0 0 0,4-2 0 0 0,4-5 0 0 0,7 1 0 0 0,-3-2 0 0 0,-2-3 0 0 0,-6-2 0 0 0,2-8 0 0 0,2-4 0 0 0,1 0 0 0 0,6 0 0 0 0,12 7 0 0 0,9-2 0 0 0,4-7 0 0 0,8-1 0 0 0,-3-5 0 0 0,-8 0 0 0 0,2-3 0 0 0,7 1 0 0 0,7 4 0 0 0,-4-2 0 0 0,2 2 0 0 0,9 3 0 0 0,7-3 0 0 0,-7 1 0 0 0,4 3 0 0 0,3-4 0 0 0,3-9 0 0 0,0-2 0 0 0,-4-2 0 0 0,-2 3 0 0 0,6-5 0 0 0,9 7 0 0 0,2-3 0 0 0,0 1 0 0 0,-2 0 0 0 0,-8-1 0 0 0,-4-9 0 0 0,-1 2 0 0 0,-5 1 0 0 0,-1 0 0 0 0,1-6 0 0 0,-8-2 0 0 0,4 5 0 0 0,0-3 0 0 0,6 5 0 0 0,0 2 0 0 0,2-4 0 0 0,-5-9 0 0 0,1-6 0 0 0,-4-2 0 0 0,0 3 0 0 0,3-2 0 0 0,-2-3 0 0 0,6 7 0 0 0,5 1 0 0 0,2-4 0 0 0,6-4 0 0 0,8 2 0 0 0,7-8 0 0 0,-6 2 0 0 0,0-7 0 0 0,2-2 0 0 0,10-2 0 0 0,-6 0 0 0 0,4 6 0 0 0,3-3 0 0 0,3-1 0 0 0,6 5 0 0 0,7-4 0 0 0,1-6 0 0 0,5-3 0 0 0,3 1 0 0 0,3-4 0 0 0,4 6 0 0 0,1 3 0 0 0,1 4 0 0 0,0 0 0 0 0,1-4 0 0 0,0-2 0 0 0,-1 0 0 0 0,1-4 0 0 0,4-6 0 0 0,8 0 0 0 0,16 7 0 0 0,10 1 0 0 0,3-4 0 0 0,-1-1 0 0 0,-1-2 0 0 0,8 0 0 0 0,1-2 0 0 0,8-3 0 0 0,5 1 0 0 0,-2 9 0 0 0,3 1 0 0 0,3-3 0 0 0,0 5 0 0 0,5 10 0 0 0,1-2 0 0 0,9 5 0 0 0,7 1 0 0 0,4 4 0 0 0,3 1 0 0 0,6 3 0 0 0,2 10 0 0 0,4 0 0 0 0,6 7 0 0 0,-1 8 0 0 0,1 8 0 0 0,9 12 0 0 0,-1 6 0 0 0,6 7 0 0 0,7-3 0 0 0,7 3 0 0 0,7 4 0 0 0,4 4 0 0 0,3 6 0 0 0,-4 2 0 0 0,0 3 0 0 0,-1 2 0 0 0,12-1 0 0 0,0 1 0 0 0,8 0 0 0 0,14 5 0 0 0,12 7 0 0 0,9 12 0 0 0,18 6 0 0 0,14 15 0 0 0,13 4 0 0 0,-9 5 0 0 0,3-3 0 0 0,-4 7 0 0 0,10 9 0 0 0,11 3 0 0 0,8 6 0 0 0,7 5 0 0 0,8 5 0 0 0,4 3 0 0 0,1 3 0 0 0,-17 1 0 0 0,-8 0 0 0 0,5 11 0 0 0,5 4 0 0 0,7 9 0 0 0,5 1 0 0 0,6 6 0 0 0,-10-2 0 0 0,1 5 0 0 0,0 1 0 0 0,-7-5 0 0 0,-23-7 0 0 0,-12 2 0 0 0,0 2 0 0 0,-4-3 0 0 0,1 4 0 0 0,-9 3 0 0 0,-17 1 0 0 0,-2-4 0 0 0,-10 2 0 0 0,3 3 0 0 0,-17-16 0 0 0,-8-6 0 0 0,-19-4 0 0 0,-5 2 0 0 0,-7-2 0 0 0,-2 10 0 0 0,6 6 0 0 0,-12 5 0 0 0,-9-8 0 0 0,-5-2 0 0 0,-13-9 0 0 0,-20-13 0 0 0,-5 1 0 0 0,-12-5 0 0 0,-8 4 0 0 0,0-3 0 0 0,0 6 0 0 0,-6-4 0 0 0,-9-5 0 0 0,-8-1 0 0 0,-10-5 0 0 0,3 1 0 0 0,-3-3 0 0 0,-3 2 0 0 0,-7-2 0 0 0,-1-3 0 0 0,-6-4 0 0 0,-5-3 0 0 0,1-1 0 0 0,-2-2 0 0 0,-3 9 0 0 0,-3 4 0 0 0,-2-6 0 0 0,-2-5 0 0 0,0-2 0 0 0,-2-2 0 0 0,1 5 0 0 0,-1 7 0 0 0,-5 2 0 0 0,-6 4 0 0 0,-8 4 0 0 0,1 4 0 0 0,-2-2 0 0 0,-8 0 0 0 0,-5 2 0 0 0,-7 7 0 0 0,-1-2 0 0 0,-10-5 0 0 0,-2 2 0 0 0,-1-7 0 0 0,-3-19 0 0 0,-1-8 0 0 0,-8-10 0 0 0,-2 5 0 0 0,-10 4 0 0 0,-3-2 0 0 0,2-10 0 0 0,4-12 0 0 0,10-11 0 0 0,5-9 0 0 0,-3-6 0 0 0,-11-4 0 0 0,-20-1 0 0 0,-20-7 0 0 0,-1-6 0 0 0,-7-13 0 0 0,1 0 0 0 0,0-2 0 0 0,1-1 0 0 0,9 5 0 0 0,8 1 0 0 0,-5-1 0 0 0,6-6 0 0 0,-6-4 0 0 0,-6 0 0 0 0,1-1 0 0 0,4 2 0 0 0,4 0 0 0 0,11-4 0 0 0,4-1 0 0 0,8-4 0 0 0,-3-1 0 0 0,2-3 0 0 0,5-4 0 0 0,-5 2 0 0 0,1-3 0 0 0,3-2 0 0 0,1-2 0 0 0,-3-3 0 0 0,2 4 0 0 0,9 5 0 0 0,7 7 0 0 0,8 4 0 0 0,4 0 0 0 0,4 0 0 0 0,6 1 0 0 0,0-3 0 0 0,1-5 0 0 0,-8 0 0 0 0,-2-3 0 0 0,4-9 0 0 0,4 0 0 0 0,3 0 0 0 0,5 3 0 0 0,2 2 0 0 0,1-2 0 0 0,1-1 0 0 0,6-2 0 0 0,2-2 0 0 0,4 4 0 0 0,1-4 0 0 0,3 2 0 0 0,-1 1 0 0 0,2 0 0 0 0,-1-7 0 0 0,1-3 0 0 0,3 5 0 0 0,4 7 0 0 0,2 3 0 0 0,-2 0 0 0 0,-1-3 0 0 0,2-2 0 0 0,1-2 0 0 0,2 4 0 0 0,1-4 0 0 0,1-4 0 0 0,1-1 0 0 0,0 0 0 0 0,0 0 0 0 0,1-5 0 0 0,-1-7 0 0 0,0-1 0 0 0,6 3 0 0 0,1 2 0 0 0,5-2 0 0 0,6-4 0 0 0,5-5 0 0 0,3 1 0 0 0,9-1 0 0 0,9-3 0 0 0,1 4 0 0 0,0 4 0 0 0,7-6 0 0 0,0 1 0 0 0,2 5 0 0 0,3-1 0 0 0,7 2 0 0 0,8-7 0 0 0,9 1 0 0 0,5 4 0 0 0,10-2 0 0 0,10-1 0 0 0,3-4 0 0 0,3 3 0 0 0,-6-1 0 0 0,5 9 0 0 0,5 7 0 0 0,4-2 0 0 0,8 1 0 0 0,-2 2 0 0 0,4 1 0 0 0,7 7 0 0 0,0 3 0 0 0,5 0 0 0 0,-2-6 0 0 0,-8 2 0 0 0,5 1 0 0 0,-5-6 0 0 0,1-2 0 0 0,0-5 0 0 0,4-2 0 0 0,4 2 0 0 0,0 2 0 0 0,2-3 0 0 0,4 1 0 0 0,8 2 0 0 0,-12 7 0 0 0,-3 9 0 0 0,1 9 0 0 0,2 1 0 0 0,15 3 0 0 0,7 3 0 0 0,1 8 0 0 0,-1 9 0 0 0,4 9 0 0 0,-1 5 0 0 0,3 5 0 0 0,-7 2 0 0 0,1 1 0 0 0,-1 1 0 0 0,-2 0 0 0 0,8 4 0 0 0,2 13 0 0 0,8 2 0 0 0,1 4 0 0 0,-4 2 0 0 0,4 7 0 0 0,-12-2 0 0 0,-8-1 0 0 0,-6 0 0 0 0,3-1 0 0 0,1 5 0 0 0,0 3 0 0 0,0-1 0 0 0,-12-1 0 0 0,-4-6 0 0 0,-1 2 0 0 0,-2 0 0 0 0,-9 1 0 0 0,-7 0 0 0 0,-7-1 0 0 0,-4 11 0 0 0,-4 3 0 0 0,1-1 0 0 0,1-3 0 0 0,0 2 0 0 0,-10-1 0 0 0,-1 2 0 0 0,-6 0 0 0 0,-4-4 0 0 0,-6-2 0 0 0,-7 2 0 0 0,-6 4 0 0 0,-10 1 0 0 0,-4-3 0 0 0,-7 3 0 0 0,-7-3 0 0 0,0-2 0 0 0,-2-3 0 0 0,-2-3 0 0 0,-3 4 0 0 0,-3-1 0 0 0,0 5 0 0 0,-7 0 0 0 0,-3 4 0 0 0,-4-2 0 0 0,-1 3 0 0 0,-3 4 0 0 0,-4-3 0 0 0,1 3 0 0 0,-2-4 0 0 0,-1 1 0 0 0,-4 3 0 0 0,-2 3 0 0 0,-1 3 0 0 0,-1 2 0 0 0,-2 7 0 0 0,1 8 0 0 0,-1 6 0 0 0,1 1 0 0 0,-6 8 0 0 0,-1-2 0 0 0,-5 1 0 0 0,-6 1 0 0 0,-10 1 0 0 0,-6 6 0 0 0,-8 2 0 0 0,-1 7 0 0 0,-10-6 0 0 0,-1 2 0 0 0,-2 6 0 0 0,-8-1 0 0 0,3 3 0 0 0,0-7 0 0 0,-5 1 0 0 0,-2-2 0 0 0,-10 3 0 0 0,-3 5 0 0 0,-4-1 0 0 0,-2-2 0 0 0,-3-5 0 0 0,3 3 0 0 0,-5-1 0 0 0,4-8 0 0 0,-6 1 0 0 0,-7-5 0 0 0,2-8 0 0 0,-2-2 0 0 0,-1 0 0 0 0,-3 3 0 0 0,-6-3 0 0 0,1 1 0 0 0,-3-4 0 0 0,8 2 0 0 0,0-4 0 0 0,-19 2 0 0 0,-4-2 0 0 0,-12 2 0 0 0,2-8 0 0 0,-3 6 0 0 0,3-6 0 0 0,-3 2 0 0 0,2-6 0 0 0,9-10 0 0 0,10-9 0 0 0,-1-7 0 0 0,-6-1 0 0 0,3-1 0 0 0,1-2 0 0 0,-5-7 0 0 0,3-4 0 0 0,-3-6 0 0 0,-7-7 0 0 0,5 0 0 0 0,7-2 0 0 0,10-3 0 0 0,-4-3 0 0 0,4-2 0 0 0,-7-2 0 0 0,-8-1 0 0 0,-4 0 0 0 0,4-1 0 0 0,8 1 0 0 0,4-1 0 0 0,-5 1 0 0 0,7 0 0 0 0,7-1 0 0 0,1-4 0 0 0,-3-7 0 0 0,2-7 0 0 0,-9 0 0 0 0,6-3 0 0 0,1-7 0 0 0,2-4 0 0 0,-2-8 0 0 0,-3-2 0 0 0,7 2 0 0 0,5-4 0 0 0,4 1 0 0 0,2-2 0 0 0,2 1 0 0 0,0-8 0 0 0,5 0 0 0 0,2-2 0 0 0,4-1 0 0 0,-5-8 0 0 0,7 2 0 0 0,7 6 0 0 0,4 2 0 0 0,3 0 0 0 0,-8-7 0 0 0,-2-4 0 0 0,6 4 0 0 0,4 2 0 0 0,-3-5 0 0 0,6-2 0 0 0,2-1 0 0 0,6 6 0 0 0,7-2 0 0 0,6 3 0 0 0,-1-3 0 0 0,2-7 0 0 0,3-2 0 0 0,1 1 0 0 0,3 6 0 0 0,0-1 0 0 0,2 6 0 0 0,0 2 0 0 0,6 0 0 0 0,1 5 0 0 0,0 1 0 0 0,4-2 0 0 0,5-1 0 0 0,0-3 0 0 0,3 3 0 0 0,3 1 0 0 0,-2-6 0 0 0,0-4 0 0 0,3 4 0 0 0,3 6 0 0 0,1-3 0 0 0,3 3 0 0 0,0 6 0 0 0,1-6 0 0 0,0-4 0 0 0,1-2 0 0 0,-1-3 0 0 0,1 0 0 0 0,-1 5 0 0 0,0 2 0 0 0,0 0 0 0 0,0-2 0 0 0,5 5 0 0 0,2 0 0 0 0,5-1 0 0 0,6-3 0 0 0,0-1 0 0 0,2-7 0 0 0,2-4 0 0 0,9 1 0 0 0,5 5 0 0 0,0 4 0 0 0,11 5 0 0 0,2-2 0 0 0,4-4 0 0 0,3 4 0 0 0,3 6 0 0 0,7 6 0 0 0,3 6 0 0 0,1 3 0 0 0,9-3 0 0 0,1 1 0 0 0,-1 5 0 0 0,6 4 0 0 0,6 6 0 0 0,2 7 0 0 0,6 6 0 0 0,3-1 0 0 0,11 2 0 0 0,6 2 0 0 0,11 1 0 0 0,-8 3 0 0 0,-7 1 0 0 0,13 0 0 0 0,1 2 0 0 0,5-1 0 0 0,5 6 0 0 0,7 12 0 0 0,15 8 0 0 0,7 5 0 0 0,1 9 0 0 0,14 12 0 0 0,-8 3 0 0 0,3-3 0 0 0,9 7 0 0 0,-2-3 0 0 0,11 6 0 0 0,9 3 0 0 0,-5 0 0 0 0,2 6 0 0 0,3 1 0 0 0,9 4 0 0 0,5 5 0 0 0,-13-6 0 0 0,-5-5 0 0 0,1 2 0 0 0,-8 4 0 0 0,5 5 0 0 0,7 4 0 0 0,10 15 0 0 0,-5 1 0 0 0,-2-1 0 0 0,-4-2 0 0 0,0-1 0 0 0,-14-7 0 0 0,-7-3 0 0 0,-4 0 0 0 0,-6-5 0 0 0,0 1 0 0 0,-4 1 0 0 0,7 7 0 0 0,4 5 0 0 0,-1 2 0 0 0,-11-6 0 0 0,-7-2 0 0 0,-10-6 0 0 0,-5-1 0 0 0,-6-5 0 0 0,0 1 0 0 0,-9-2 0 0 0,-5-10 0 0 0,-3 0 0 0 0,3 0 0 0 0,-3 3 0 0 0,-7 1 0 0 0,-8-6 0 0 0,-7 1 0 0 0,-4 1 0 0 0,-3-1 0 0 0,-7-7 0 0 0,-9 4 0 0 0,-6-5 0 0 0,0-1 0 0 0,-2 0 0 0 0,-2 1 0 0 0,-8-9 0 0 0,-9 3 0 0 0,-8-8 0 0 0,-6 0 0 0 0,-4-3 0 0 0,-3 2 0 0 0,-1 0 0 0 0,-6-3 0 0 0,-1-2 0 0 0,-6-3 0 0 0,-4-2 0 0 0,-6-1 0 0 0,3-1 0 0 0,-2-1 0 0 0,-1 1 0 0 0,-3 0 0 0 0,-1-1 0 0 0,-1 1 0 0 0,-2 0 0 0 0,0 0 0 0 0,0 0 0 0 0,-6 0 0 0 0,-7 1 0 0 0,-11-1 0 0 0,-8 0 0 0 0,-3 0 0 0 0,-7 0 0 0 0,-6 0 0 0 0,-6 0 0 0 0,-9 1 0 0 0,-5-1 0 0 0,-2-5 0 0 0,2 3 0 0 0,0 2 0 0 0,-8-3 0 0 0,-8-3 0 0 0,-10 1 0 0 0,-6-4 0 0 0,-6-7 0 0 0,-2 1 0 0 0,-3-4 0 0 0,-9-2 0 0 0,-1-5 0 0 0,-5 4 0 0 0,-3-1 0 0 0,-12-1 0 0 0,-7-2 0 0 0,-6-2 0 0 0,-3-1 0 0 0,-1-1 0 0 0,5-1 0 0 0,-8-1 0 0 0,-4 1 0 0 0,11 0 0 0 0,-6-1 0 0 0,-2-4 0 0 0,-10-8 0 0 0,-3-11 0 0 0,-9-7 0 0 0,-9-10 0 0 0,1 3 0 0 0,-4-2 0 0 0,-5 4 0 0 0,15 4 0 0 0,2-3 0 0 0,7-1 0 0 0,-5 0 0 0 0,-8-10 0 0 0,3-7 0 0 0,-6 0 0 0 0,0-7 0 0 0,-5 1 0 0 0,5 6 0 0 0,-3-4 0 0 0,13-3 0 0 0,4 3 0 0 0,1-4 0 0 0,5-3 0 0 0,5 5 0 0 0,-6 1 0 0 0,0-5 0 0 0,3 3 0 0 0,-1-4 0 0 0,3 3 0 0 0,3 2 0 0 0,8-1 0 0 0,6 6 0 0 0,1-4 0 0 0,5 2 0 0 0,2 0 0 0 0,9 0 0 0 0,0 3 0 0 0,3 5 0 0 0,3 1 0 0 0,7-2 0 0 0,3-4 0 0 0,11 2 0 0 0,-2 5 0 0 0,6 4 0 0 0,1-6 0 0 0,-4-1 0 0 0,0 4 0 0 0,8-8 0 0 0,0 1 0 0 0,6 4 0 0 0,-3 4 0 0 0,5 5 0 0 0,7 4 0 0 0,8 2 0 0 0,0-4 0 0 0,3-1 0 0 0,3-4 0 0 0,3 5 0 0 0,2 3 0 0 0,7 2 0 0 0,3 2 0 0 0,5 0 0 0 0,6 5 0 0 0,6 2 0 0 0,-3-1 0 0 0,2-1 0 0 0,1 4 0 0 0,3-1 0 0 0,1 4 0 0 0,2 0 0 0 0,0-3 0 0 0,1 3 0 0 0,0 4 0 0 0,6-1 0 0 0,1 3 0 0 0,5-3 0 0 0,6-4 0 0 0,-1-3 0 0 0,3-5 0 0 0,3-1 0 0 0,3-3 0 0 0,2 0 0 0 0,1-1 0 0 0,2 0 0 0 0,0 0 0 0 0,1 1 0 0 0,0-1 0 0 0,4 1 0 0 0,8 0 0 0 0,6 0 0 0 0,6-1 0 0 0,3 1 0 0 0,3 0 0 0 0,6 0 0 0 0,8 0 0 0 0,7 5 0 0 0,9 2 0 0 0,7 0 0 0 0,1-2 0 0 0,0 4 0 0 0,-2-5 0 0 0,10-3 0 0 0,7 3 0 0 0,10 7 0 0 0,6 1 0 0 0,6 4 0 0 0,2-1 0 0 0,3 2 0 0 0,9 4 0 0 0,1 3 0 0 0,0 4 0 0 0,6 1 0 0 0,3 1 0 0 0,1 2 0 0 0,4-1 0 0 0,5 1 0 0 0,1 0 0 0 0,3-1 0 0 0,13 0 0 0 0,7 1 0 0 0,2-1 0 0 0,-12 5 0 0 0,-5 2 0 0 0,10 10 0 0 0,3 3 0 0 0,1 2 0 0 0,9 4 0 0 0,3-3 0 0 0,-2 5 0 0 0,1-3 0 0 0,-3 1 0 0 0,7 1 0 0 0,-6-5 0 0 0,-5 0 0 0 0,5 7 0 0 0,11 3 0 0 0,1 7 0 0 0,-4-3 0 0 0,-2-2 0 0 0,-4-3 0 0 0,-5 1 0 0 0,10 3 0 0 0,-8 3 0 0 0,3-1 0 0 0,-2 4 0 0 0,-2 1 0 0 0,-6-2 0 0 0,-2-2 0 0 0,-4 2 0 0 0,-1 1 0 0 0,-1-2 0 0 0,-1-2 0 0 0,-1 3 0 0 0,-4 0 0 0 0,-2-2 0 0 0,-10 4 0 0 0,8 5 0 0 0,-4 0 0 0 0,0-3 0 0 0,-3-3 0 0 0,-4 7 0 0 0,1 0 0 0 0,-6-2 0 0 0,-15-4 0 0 0,-5 2 0 0 0,-12 3 0 0 0,-1 0 0 0 0,0-3 0 0 0,-2-4 0 0 0,-1 2 0 0 0,-5-1 0 0 0,-3-2 0 0 0,-5 3 0 0 0,-11-1 0 0 0,-7-1 0 0 0,-8-3 0 0 0,-9-8 0 0 0,-2-2 0 0 0,-2-2 0 0 0,-4 1 0 0 0,-8 1 0 0 0,-4 1 0 0 0,-6 1 0 0 0,-6 1 0 0 0,-1 1 0 0 0,-3 1 0 0 0,-2-1 0 0 0,-3 0 0 0 0,-3 1 0 0 0,0-1 0 0 0,-2 0 0 0 0,-1 0 0 0 0,1 1 0 0 0,-1-1 0 0 0,1 0 0 0 0,-1 0 0 0 0,-4 5 0 0 0,-8 2 0 0 0,-6-5 0 0 0,-5-3 0 0 0,-10 3 0 0 0,-3 2 0 0 0,-2 0 0 0 0,1 0 0 0 0,-4-1 0 0 0,-5-1 0 0 0,0-1 0 0 0,-2-1 0 0 0,-9 0 0 0 0,-6 6 0 0 0,-2 1 0 0 0,-10-1 0 0 0,-4 0 0 0 0,1-8 0 0 0,4-2 0 0 0,-7-2 0 0 0,1-4 0 0 0,-3 0 0 0 0,-8-5 0 0 0,2 7 0 0 0,-11-2 0 0 0,-4-3 0 0 0,-6-1 0 0 0,1-2 0 0 0,8-4 0 0 0,1-4 0 0 0,-10-3 0 0 0,-1 3 0 0 0,-9 0 0 0 0,-4 0 0 0 0,-8-3 0 0 0,4-1 0 0 0,-4-1 0 0 0,-5-1 0 0 0,4-1 0 0 0,5 0 0 0 0,-3 0 0 0 0,6-1 0 0 0,-3 1 0 0 0,-5 0 0 0 0,-7 0 0 0 0,-1 0 0 0 0,-12 0 0 0 0,-8 0 0 0 0,9-11 0 0 0,3-3 0 0 0,7-5 0 0 0,0 1 0 0 0,-6-1 0 0 0,-5-4 0 0 0,-8-8 0 0 0,-13-3 0 0 0,1 3 0 0 0,5 1 0 0 0,4 2 0 0 0,3-6 0 0 0,9-2 0 0 0,-7-1 0 0 0,-3 2 0 0 0,0 5 0 0 0,1-6 0 0 0,-8-4 0 0 0,-3-5 0 0 0,2-1 0 0 0,4-7 0 0 0,9-1 0 0 0,5 4 0 0 0,18-1 0 0 0,5-1 0 0 0,4 2 0 0 0,-4-1 0 0 0,-5-2 0 0 0,4-3 0 0 0,3 3 0 0 0,-4 0 0 0 0,11-2 0 0 0,0 4 0 0 0,3-1 0 0 0,13-2 0 0 0,7 3 0 0 0,-1 0 0 0 0,7-2 0 0 0,-3-3 0 0 0,4 3 0 0 0,7 0 0 0 0,2 3 0 0 0,5 6 0 0 0,9-7 0 0 0,12 7 0 0 0,9 9 0 0 0,3 7 0 0 0,3 2 0 0 0,4 0 0 0 0,2 0 0 0 0,7-2 0 0 0,4-1 0 0 0,5-1 0 0 0,1 0 0 0 0,3-1 0 0 0,5 0 0 0 0,3-1 0 0 0,4 1 0 0 0,2 0 0 0 0,1-1 0 0 0,5 1 0 0 0,14 5 0 0 0,8 2 0 0 0,5 0 0 0 0,2-2 0 0 0,1-1 0 0 0,4-2 0 0 0,7-1 0 0 0,1 0 0 0 0,8-2 0 0 0,0 1 0 0 0,1 5 0 0 0,2 2 0 0 0,7-1 0 0 0,8-1 0 0 0,3-7 0 0 0,3 3 0 0 0,5 0 0 0 0,9 6 0 0 0,5 7 0 0 0,7 1 0 0 0,-4 3 0 0 0,-4 4 0 0 0,9 3 0 0 0,2 3 0 0 0,4 2 0 0 0,9 1 0 0 0,11 12 0 0 0,-2 2 0 0 0,4 0 0 0 0,1 3 0 0 0,3 4 0 0 0,-6 3 0 0 0,-4-2 0 0 0,3 0 0 0 0,5 12 0 0 0,1 1 0 0 0,4 0 0 0 0,3 4 0 0 0,-5 0 0 0 0,-1-5 0 0 0,2 1 0 0 0,0 6 0 0 0,-9 1 0 0 0,0-2 0 0 0,-1-7 0 0 0,-7-4 0 0 0,12-2 0 0 0,11 6 0 0 0,6 1 0 0 0,4 2 0 0 0,2-7 0 0 0,0 4 0 0 0,-5 0 0 0 0,-13-5 0 0 0,7-2 0 0 0,5 1 0 0 0,14 10 0 0 0,4 5 0 0 0,1 6 0 0 0,2 5 0 0 0,-6-7 0 0 0,-17 6 0 0 0,-6-2 0 0 0,-13-3 0 0 0,-7 6 0 0 0,2-1 0 0 0,6 6 0 0 0,18 0 0 0 0,14 4 0 0 0,7-1 0 0 0,0 3 0 0 0,-2 2 0 0 0,-4-4 0 0 0,-8-4 0 0 0,-10-5 0 0 0,-4-6 0 0 0,1 4 0 0 0,-9-1 0 0 0,0-4 0 0 0,-2-4 0 0 0,2 6 0 0 0,0 6 0 0 0,-7 4 0 0 0,-5-2 0 0 0,-1-6 0 0 0,-6-6 0 0 0,-2-4 0 0 0,-4 0 0 0 0,-5-1 0 0 0,-4-1 0 0 0,2-2 0 0 0,-7 3 0 0 0,2 6 0 0 0,-4 0 0 0 0,-9-2 0 0 0,-8-3 0 0 0,-6-3 0 0 0,1-8 0 0 0,-2-3 0 0 0,-7-2 0 0 0,-4 2 0 0 0,-7 1 0 0 0,-6 1 0 0 0,-12 1 0 0 0,-6 1 0 0 0,-2 1 0 0 0,-6 0 0 0 0,-1 1 0 0 0,-4-1 0 0 0,-4 0 0 0 0,-4 1 0 0 0,-3-1 0 0 0,-3 0 0 0 0,-6 0 0 0 0,-8 1 0 0 0,-12-1 0 0 0,-8 0 0 0 0,-8 0 0 0 0,-8 0 0 0 0,-6 0 0 0 0,-4 0 0 0 0,-3 0 0 0 0,-7 1 0 0 0,-7 4 0 0 0,-13 2 0 0 0,-6-5 0 0 0,-8-4 0 0 0,-14-1 0 0 0,-2-5 0 0 0,-8 4 0 0 0,-8-3 0 0 0,-3 0 0 0 0,-4-4 0 0 0,-10-5 0 0 0,-16-1 0 0 0,-6-1 0 0 0,-15-4 0 0 0,-13-4 0 0 0,1-2 0 0 0,3-1 0 0 0,-12-2 0 0 0,3 0 0 0 0,0-1 0 0 0,-8 0 0 0 0,-3-10 0 0 0,-19-9 0 0 0,-11 0 0 0 0,0-9 0 0 0,-11-3 0 0 0,-9-8 0 0 0,-7-2 0 0 0,12 7 0 0 0,8-3 0 0 0,11 1 0 0 0,-1-9 0 0 0,-7-8 0 0 0,-8 1 0 0 0,4-3 0 0 0,-3 5 0 0 0,-10-6 0 0 0,-8-4 0 0 0,8 4 0 0 0,22 5 0 0 0,5 2 0 0 0,8 4 0 0 0,-5-7 0 0 0,1-4 0 0 0,0 2 0 0 0,2 0 0 0 0,5-7 0 0 0,-7 2 0 0 0,1-4 0 0 0,3 2 0 0 0,21 2 0 0 0,9 6 0 0 0,2-4 0 0 0,10 3 0 0 0,-12-6 0 0 0,4-2 0 0 0,9 4 0 0 0,5 1 0 0 0,-3 0 0 0 0,5-6 0 0 0,12 3 0 0 0,9 6 0 0 0,5-3 0 0 0,4 2 0 0 0,6 7 0 0 0,3-6 0 0 0,9 3 0 0 0,-4-2 0 0 0,12-1 0 0 0,11 3 0 0 0,5-1 0 0 0,0 4 0 0 0,8 0 0 0 0,7 3 0 0 0,-2-2 0 0 0,5 8 0 0 0,9 5 0 0 0,-4-8 0 0 0,-6-1 0 0 0,1 2 0 0 0,-4-4 0 0 0,-1-3 0 0 0,5 0 0 0 0,-2 4 0 0 0,-1 4 0 0 0,-5 4 0 0 0,-11-3 0 0 0,-9-4 0 0 0,-9-1 0 0 0,2-8 0 0 0,-4-1 0 0 0,-1 4 0 0 0,-3-6 0 0 0,10 2 0 0 0,1-1 0 0 0,-5-1 0 0 0,-1-3 0 0 0,0 0 0 0 0,-3-8 0 0 0,0-7 0 0 0,6-2 0 0 0,5-9 0 0 0,13-1 0 0 0,3 4 0 0 0,11-1 0 0 0,10 4 0 0 0,5 5 0 0 0,-1-1 0 0 0,-1 1 0 0 0,3 3 0 0 0,5-2 0 0 0,4 0 0 0 0,4 8 0 0 0,3 4 0 0 0,13 2 0 0 0,4 0 0 0 0,6 0 0 0 0,3 5 0 0 0,10 0 0 0 0,4-1 0 0 0,6 4 0 0 0,6 0 0 0 0,6 3 0 0 0,3 0 0 0 0,4-4 0 0 0,0 3 0 0 0,1-1 0 0 0,1 2 0 0 0,-1-1 0 0 0,5-3 0 0 0,7-3 0 0 0,6-2 0 0 0,6-3 0 0 0,3-7 0 0 0,8 3 0 0 0,3 1 0 0 0,11 2 0 0 0,7-6 0 0 0,0-1 0 0 0,10 0 0 0 0,6-5 0 0 0,0 6 0 0 0,4 3 0 0 0,4 7 0 0 0,10-2 0 0 0,11-3 0 0 0,-2 5 0 0 0,-2 7 0 0 0,15-5 0 0 0,3 3 0 0 0,4 4 0 0 0,7 0 0 0 0,9 3 0 0 0,8 3 0 0 0,-5 4 0 0 0,0-2 0 0 0,4 1 0 0 0,3 0 0 0 0,3 9 0 0 0,14 2 0 0 0,16-3 0 0 0,4 3 0 0 0,3 1 0 0 0,7 5 0 0 0,7 7 0 0 0,7-6 0 0 0,16 2 0 0 0,-14 3 0 0 0,-1 5 0 0 0,2 5 0 0 0,3 2 0 0 0,1 3 0 0 0,7 1 0 0 0,3 0 0 0 0,0 1 0 0 0,10 0 0 0 0,-3 0 0 0 0,-4-1 0 0 0,-3 1 0 0 0,-3 4 0 0 0,-2 7 0 0 0,9 2 0 0 0,4 9 0 0 0,-2 5 0 0 0,9 10 0 0 0,0-3 0 0 0,-3-2 0 0 0,-5 0 0 0 0,-15 4 0 0 0,-8 1 0 0 0,-1-1 0 0 0,0 4 0 0 0,3 1 0 0 0,2 3 0 0 0,-8 0 0 0 0,-2 8 0 0 0,2 0 0 0 0,-8 1 0 0 0,-10-2 0 0 0,-15-5 0 0 0,-1-6 0 0 0,-2 1 0 0 0,-3 5 0 0 0,-4 3 0 0 0,-7 0 0 0 0,-4-4 0 0 0,-1 7 0 0 0,-4-1 0 0 0,-12-4 0 0 0,-17-5 0 0 0,-7 6 0 0 0,-2 1 0 0 0,-2 1 0 0 0,2-2 0 0 0,-7 7 0 0 0,-10-2 0 0 0,-4-4 0 0 0,-1 0 0 0 0,-4-3 0 0 0,-11 6 0 0 0,-1-1 0 0 0,-8-3 0 0 0,-2 0 0 0 0,-7 2 0 0 0,-7-2 0 0 0,-6 1 0 0 0,-3 3 0 0 0,1-2 0 0 0,-4 0 0 0 0,-4 8 0 0 0,0-1 0 0 0,-6 0 0 0 0,-1 1 0 0 0,-5 1 0 0 0,1-4 0 0 0,-4 3 0 0 0,2 4 0 0 0,-2 0 0 0 0,-3 1 0 0 0,-4 0 0 0 0,-3 10 0 0 0,-2-2 0 0 0,-2 3 0 0 0,0-2 0 0 0,-1 4 0 0 0,1-1 0 0 0,-1 7 0 0 0,1 1 0 0 0,-1 2 0 0 0,1 7 0 0 0,0-2 0 0 0,0 6 0 0 0,-5-4 0 0 0,-8-7 0 0 0,-6 3 0 0 0,-5 2 0 0 0,-10-3 0 0 0,-9 4 0 0 0,-2-3 0 0 0,0 5 0 0 0,-7-4 0 0 0,-1-5 0 0 0,-1 3 0 0 0,3-3 0 0 0,-6 1 0 0 0,-4-5 0 0 0,-2-5 0 0 0,-6 1 0 0 0,-2-3 0 0 0,1-2 0 0 0,1-4 0 0 0,-3 2 0 0 0,-1 1 0 0 0,3-2 0 0 0,-4 4 0 0 0,-4-1 0 0 0,-6-1 0 0 0,-3 3 0 0 0,-4-6 0 0 0,-2-4 0 0 0,-6 3 0 0 0,-2 1 0 0 0,0 4 0 0 0,1-4 0 0 0,2-3 0 0 0,2-8 0 0 0,-9 3 0 0 0,-9-4 0 0 0,-5 4 0 0 0,1 4 0 0 0,-5-5 0 0 0,-3 3 0 0 0,-7-2 0 0 0,-2-2 0 0 0,-4 0 0 0 0,10-5 0 0 0,2-5 0 0 0,-5 4 0 0 0,-6-1 0 0 0,-7-4 0 0 0,-4-5 0 0 0,-14 2 0 0 0,-12 3 0 0 0,-1 4 0 0 0,-9 0 0 0 0,11-5 0 0 0,-1 1 0 0 0,-8-2 0 0 0,-11-4 0 0 0,-8 3 0 0 0,-8-2 0 0 0,-15 2 0 0 0,-7-5 0 0 0,-11-5 0 0 0,-13 3 0 0 0,-9-5 0 0 0,13-8 0 0 0,7-3 0 0 0,-2-4 0 0 0,-7-6 0 0 0,-7-5 0 0 0,-3-3 0 0 0,-9 9 0 0 0,0 2 0 0 0,25-2 0 0 0,23-2 0 0 0,13-3 0 0 0,5-3 0 0 0,-10-2 0 0 0,-10-2 0 0 0,-14-5 0 0 0,-14-3 0 0 0,-11-4 0 0 0,-14-12 0 0 0,-6-6 0 0 0,-2-9 0 0 0,-1-3 0 0 0,3 5 0 0 0,1-1 0 0 0,2 0 0 0 0,1-3 0 0 0,12-12 0 0 0,4-1 0 0 0,-6-8 0 0 0,6-3 0 0 0,2-8 0 0 0,2-6 0 0 0,-2-6 0 0 0,8 6 0 0 0,10 1 0 0 0,4-2 0 0 0,6-4 0 0 0,7-3 0 0 0,-1-3 0 0 0,3-2 0 0 0,1-1 0 0 0,-1 0 0 0 0,-1-1 0 0 0,8 0 0 0 0,14 5 0 0 0,5 2 0 0 0,5 0 0 0 0,10-6 0 0 0,4-4 0 0 0,7-1 0 0 0,1-4 0 0 0,4 3 0 0 0,5 4 0 0 0,-2 1 0 0 0,17 7 0 0 0,7 2 0 0 0,8 4 0 0 0,10 1 0 0 0,5-2 0 0 0,3-3 0 0 0,4 2 0 0 0,6 5 0 0 0,5 0 0 0 0,5 2 0 0 0,7-1 0 0 0,9 1 0 0 0,2 3 0 0 0,5 4 0 0 0,8-2 0 0 0,6-1 0 0 0,7 8 0 0 0,8 4 0 0 0,-5 1 0 0 0,2 0 0 0 0,8-5 0 0 0,5 7 0 0 0,5-1 0 0 0,1-3 0 0 0,5 0 0 0 0,3-1 0 0 0,3 4 0 0 0,1-3 0 0 0,3-2 0 0 0,3 5 0 0 0,-1 1 0 0 0,1-1 0 0 0,3 0 0 0 0,2-1 0 0 0,3 4 0 0 0,1 1 0 0 0,2-1 0 0 0,0-2 0 0 0,0-7 0 0 0,1-3 0 0 0,-1-1 0 0 0,0 1 0 0 0,1 1 0 0 0,-1 6 0 0 0,0 3 0 0 0,0-5 0 0 0,0-2 0 0 0,0-6 0 0 0,5-7 0 0 0,2-2 0 0 0,5 3 0 0 0,6-2 0 0 0,10-3 0 0 0,1 6 0 0 0,0 1 0 0 0,1 1 0 0 0,0-1 0 0 0,1 0 0 0 0,5 2 0 0 0,3 9 0 0 0,4 4 0 0 0,1 1 0 0 0,8 1 0 0 0,6-2 0 0 0,-1 5 0 0 0,5 6 0 0 0,3 6 0 0 0,6 4 0 0 0,2 4 0 0 0,4 3 0 0 0,5-5 0 0 0,4-1 0 0 0,9 0 0 0 0,5 2 0 0 0,5 6 0 0 0,-4 3 0 0 0,-3 6 0 0 0,3 1 0 0 0,5-7 0 0 0,1 1 0 0 0,8 0 0 0 0,1 3 0 0 0,1 1 0 0 0,8 4 0 0 0,-1 4 0 0 0,-2 5 0 0 0,6 4 0 0 0,7 2 0 0 0,3 2 0 0 0,3 1 0 0 0,5 0 0 0 0,3 0 0 0 0,4-1 0 0 0,1 1 0 0 0,2-1 0 0 0,-5 0 0 0 0,-7 1 0 0 0,-1-1 0 0 0,7 0 0 0 0,3 0 0 0 0,4-1 0 0 0,11 12 0 0 0,4 3 0 0 0,4 5 0 0 0,-1-1 0 0 0,7 1 0 0 0,-2 9 0 0 0,-4-1 0 0 0,-6 1 0 0 0,5-5 0 0 0,-1-1 0 0 0,-3 1 0 0 0,-4 8 0 0 0,-5 3 0 0 0,3-4 0 0 0,-1-2 0 0 0,-1 0 0 0 0,-8 0 0 0 0,-4 7 0 0 0,0 1 0 0 0,0 1 0 0 0,-10-1 0 0 0,-2 4 0 0 0,-4 1 0 0 0,2-2 0 0 0,-1-2 0 0 0,-9-1 0 0 0,-3 2 0 0 0,-8 1 0 0 0,-8 0 0 0 0,-6 2 0 0 0,1 6 0 0 0,-7 0 0 0 0,2-3 0 0 0,-5-3 0 0 0,-9-4 0 0 0,-7 3 0 0 0,-1 5 0 0 0,-8 0 0 0 0,-5-2 0 0 0,-8 7 0 0 0,-8 1 0 0 0,-7-9 0 0 0,-5-6 0 0 0,-3 2 0 0 0,-6-1 0 0 0,-9-1 0 0 0,-7-1 0 0 0,1-2 0 0 0,-2-1 0 0 0,-3-1 0 0 0,-2 6 0 0 0,-1 1 0 0 0,-2-1 0 0 0,-1 5 0 0 0,0 0 0 0 0,-1-2 0 0 0,1 3 0 0 0,-1-1 0 0 0,1 4 0 0 0,0-2 0 0 0,-6 4 0 0 0,-1-3 0 0 0,-5 3 0 0 0,-5 9 0 0 0,-6-1 0 0 0,1-3 0 0 0,0 4 0 0 0,-3-2 0 0 0,-1 0 0 0 0,-8 2 0 0 0,-3-4 0 0 0,0 0 0 0 0,-5 1 0 0 0,-11 7 0 0 0,-7 0 0 0 0,1-2 0 0 0,1 1 0 0 0,-7 6 0 0 0,-2-3 0 0 0,0-7 0 0 0,-6-3 0 0 0,-5-4 0 0 0,0 5 0 0 0,-8-2 0 0 0,-11 1 0 0 0,-5-2 0 0 0,5-6 0 0 0,-2 1 0 0 0,-12 2 0 0 0,4 0 0 0 0,-2 1 0 0 0,-9-2 0 0 0,-5-4 0 0 0,-3-4 0 0 0,-2-3 0 0 0,-5 3 0 0 0,-6 0 0 0 0,-6-7 0 0 0,5-3 0 0 0,6-7 0 0 0,-1-2 0 0 0,-4 7 0 0 0,-5 3 0 0 0,-4-2 0 0 0,-4-2 0 0 0,-2-5 0 0 0,-2-6 0 0 0,-5 0 0 0 0,-3-3 0 0 0,-10-3 0 0 0,9 7 0 0 0,6 1 0 0 0,3-2 0 0 0,2-4 0 0 0,1-4 0 0 0,5-3 0 0 0,1-2 0 0 0,-1-1 0 0 0,-1-2 0 0 0,-13 1 0 0 0,5-1 0 0 0,14 0 0 0 0,5 1 0 0 0,-2 0 0 0 0,-2-6 0 0 0,-4-1 0 0 0,7 0 0 0 0,1-4 0 0 0,-3-5 0 0 0,-4 0 0 0 0,2-2 0 0 0,9 1 0 0 0,1-7 0 0 0,2-4 0 0 0,-4-3 0 0 0,-4-2 0 0 0,-6 1 0 0 0,1-7 0 0 0,4 0 0 0 0,4 0 0 0 0,4 2 0 0 0,9 1 0 0 0,4-3 0 0 0,7 0 0 0 0,0 1 0 0 0,4 1 0 0 0,-1 3 0 0 0,-2-5 0 0 0,0-5 0 0 0,10-1 0 0 0,0 1 0 0 0,7 4 0 0 0,3-2 0 0 0,2-5 0 0 0,5 1 0 0 0,1 2 0 0 0,4-6 0 0 0,5-1 0 0 0,4 3 0 0 0,-1 0 0 0 0,0 2 0 0 0,2-7 0 0 0,2 0 0 0 0,7 5 0 0 0,9 9 0 0 0,2-4 0 0 0,4 6 0 0 0,5-8 0 0 0,-8 0 0 0 0,6 1 0 0 0,4-2 0 0 0,3 6 0 0 0,7 1 0 0 0,4 0 0 0 0,0 2 0 0 0,5 2 0 0 0,5-3 0 0 0,-1-1 0 0 0,4-5 0 0 0,2 1 0 0 0,-2-4 0 0 0,1 2 0 0 0,2-3 0 0 0,2 2 0 0 0,3-3 0 0 0,1 3 0 0 0,1-2 0 0 0,1-3 0 0 0,0-4 0 0 0,1-2 0 0 0,-1-4 0 0 0,1 0 0 0 0,-1-2 0 0 0,0 1 0 0 0,6-7 0 0 0,1-1 0 0 0,5-4 0 0 0,5-7 0 0 0,11-4 0 0 0,12-10 0 0 0,3-3 0 0 0,0-3 0 0 0,9 2 0 0 0,6-5 0 0 0,-2 0 0 0 0,6 2 0 0 0,3 8 0 0 0,0-2 0 0 0,6 0 0 0 0,1-5 0 0 0,5 4 0 0 0,4-3 0 0 0,10-5 0 0 0,0 5 0 0 0,6-3 0 0 0,13 7 0 0 0,3 8 0 0 0,-1 4 0 0 0,6 5 0 0 0,5 5 0 0 0,8 1 0 0 0,2 0 0 0 0,6 9 0 0 0,5-2 0 0 0,5 6 0 0 0,3 8 0 0 0,2 1 0 0 0,-3 5 0 0 0,9 5 0 0 0,4-2 0 0 0,1 2 0 0 0,4 8 0 0 0,-1 3 0 0 0,9 3 0 0 0,0 5 0 0 0,8-4 0 0 0,9 3 0 0 0,3 4 0 0 0,-11 6 0 0 0,-4 6 0 0 0,2-2 0 0 0,9 0 0 0 0,7 3 0 0 0,2 1 0 0 0,14 3 0 0 0,8 0 0 0 0,13 2 0 0 0,-2 0 0 0 0,-4 0 0 0 0,-4 1 0 0 0,7-1 0 0 0,11 11 0 0 0,1 3 0 0 0,7 5 0 0 0,7 10 0 0 0,-3 4 0 0 0,-8 9 0 0 0,1 1 0 0 0,6 4 0 0 0,-15 0 0 0 0,-5-3 0 0 0,4 7 0 0 0,10 5 0 0 0,-2-1 0 0 0,6 5 0 0 0,12 14 0 0 0,-2 0 0 0 0,-9 3 0 0 0,-6 4 0 0 0,3 5 0 0 0,-15-8 0 0 0,-11 0 0 0 0,-1 1 0 0 0,-2 4 0 0 0,-2 4 0 0 0,-7 2 0 0 0,-3 3 0 0 0,-10-5 0 0 0,2 0 0 0 0,-6 0 0 0 0,-11-9 0 0 0,-4 4 0 0 0,-8 3 0 0 0,-6 3 0 0 0,10 3 0 0 0,2-4 0 0 0,-9-1 0 0 0,-7-4 0 0 0,0 11 0 0 0,-11-1 0 0 0,-6 0 0 0 0,-7-4 0 0 0,-5-2 0 0 0,-11-5 0 0 0,-4-5 0 0 0,-2 5 0 0 0,-5 5 0 0 0,-6-2 0 0 0,-5 6 0 0 0,1-1 0 0 0,-6-6 0 0 0,1 5 0 0 0,-5-3 0 0 0,-3 1 0 0 0,-6 1 0 0 0,5 2 0 0 0,-9-4 0 0 0,-7 5 0 0 0,0-2 0 0 0,-6 5 0 0 0,-6 3 0 0 0,-6-5 0 0 0,-3-2 0 0 0,1 0 0 0 0,-4 1 0 0 0,-5 1 0 0 0,-4 6 0 0 0,2-3 0 0 0,-2-2 0 0 0,-2 0 0 0 0,-2 0 0 0 0,-2-5 0 0 0,-1 4 0 0 0,-7-3 0 0 0,3-6 0 0 0,-3 4 0 0 0,-1-2 0 0 0,-5-4 0 0 0,0 5 0 0 0,-4-1 0 0 0,-4 0 0 0 0,1-2 0 0 0,-2 0 0 0 0,-3 2 0 0 0,3-3 0 0 0,-1-4 0 0 0,4 0 0 0 0,-1 3 0 0 0,2-1 0 0 0,0-4 0 0 0,1 2 0 0 0,-1-2 0 0 0,-3-4 0 0 0,1-2 0 0 0,-2-3 0 0 0,-2-2 0 0 0,3-7 0 0 0,-1-2 0 0 0,2-5 0 0 0,0-1 0 0 0,-2-3 0 0 0,1-4 0 0 0,0 1 0 0 0,-3-1 0 0 0,-3-3 0 0 0,-2-2 0 0 0,-2-3 0 0 0,-1-1 0 0 0,-1-2 0 0 0,-1 0 0 0 0,1 0 0 0 0,-1 0 0 0 0,1-1 0 0 0,-6-4 0 0 0,-6-8 0 0 0,-7-6 0 0 0,-6-5 0 0 0,-3-4 0 0 0,-3-3 0 0 0,-1-1 0 0 0,0 0 0 0 0,-1 0 0 0 0,1-1 0 0 0,0 2 0 0 0,6-6 0 0 0,1-7 0 0 0,6-6 0 0 0,0 0 0 0 0,-1-2 0 0 0,2-3 0 0 0,4-3 0 0 0,5-1 0 0 0,-1-2 0 0 0,0-1 0 0 0,-3-6 0 0 0,1-2 0 0 0,2 1 0 0 0,3 1 0 0 0,3 2 0 0 0,-3-5 0 0 0,-1-4 0 0 0,1-7 0 0 0,2 1 0 0 0,2 3 0 0 0,1-1 0 0 0,1 3 0 0 0,1-2 0 0 0,0-4 0 0 0,0 2 0 0 0,6-1 0 0 0,1-3 0 0 0,0 2 0 0 0,-1-1 0 0 0,-2-1 0 0 0,9-4 0 0 0,2-1 0 0 0,4-13 0 0 0,-1-5 0 0 0,1 0 0 0 0,4-8 0 0 0,-3 0 0 0 0,5-8 0 0 0,10-3 0 0 0,4 3 0 0 0,-4-3 0 0 0,-4 3 0 0 0,4-3 0 0 0,2-2 0 0 0,4-5 0 0 0,7-2 0 0 0,-1 2 0 0 0,9 2 0 0 0,5-4 0 0 0,-3 6 0 0 0,5-1 0 0 0,2-1 0 0 0,1 2 0 0 0,5 1 0 0 0,1 1 0 0 0,-2 7 0 0 0,4 7 0 0 0,5 2 0 0 0,5 5 0 0 0,-1 3 0 0 0,-5 4 0 0 0,7 3 0 0 0,4 7 0 0 0,2 3 0 0 0,3 1 0 0 0,6 3 0 0 0,7 0 0 0 0,1 4 0 0 0,4-1 0 0 0,9 8 0 0 0,-1 5 0 0 0,-9 3 0 0 0,3 2 0 0 0,2 1 0 0 0,9 5 0 0 0,9-4 0 0 0,-2 3 0 0 0,3 1 0 0 0,5 4 0 0 0,0 0 0 0 0,-3 3 0 0 0,-4 5 0 0 0,-8 5 0 0 0,-4 3 0 0 0,3 2 0 0 0,-3 2 0 0 0,5 0 0 0 0,1 1 0 0 0,-5 0 0 0 0,4 0 0 0 0,-4-1 0 0 0,3 1 0 0 0,-8-1 0 0 0,-3 0 0 0 0,-5 0 0 0 0,-1 0 0 0 0,9 0 0 0 0,0 0 0 0 0,-9 5 0 0 0,-2 2 0 0 0,-3 5 0 0 0,2 1 0 0 0,-7 8 0 0 0,3 6 0 0 0,-2-1 0 0 0,-6-1 0 0 0,2 2 0 0 0,-4 1 0 0 0,3-4 0 0 0,1-1 0 0 0,-4 1 0 0 0,-2 7 0 0 0,0 3 0 0 0,-11 2 0 0 0,-1-1 0 0 0,1 0 0 0 0,-2-1 0 0 0,-3-2 0 0 0,-4 0 0 0 0,-3 0 0 0 0,4-1 0 0 0,0 5 0 0 0,-7 8 0 0 0,-3 0 0 0 0,-6-1 0 0 0,-3-2 0 0 0,-3-4 0 0 0,-1 3 0 0 0,-2 0 0 0 0,-4-2 0 0 0,3-1 0 0 0,-3 2 0 0 0,-1 1 0 0 0,-3-1 0 0 0,-3-2 0 0 0,-1 3 0 0 0,-1 0 0 0 0,-6-2 0 0 0,-3-6 0 0 0,1 1 0 0 0,1 0 0 0 0,-3 1 0 0 0,-1 4 0 0 0,2 1 0 0 0,-3 5 0 0 0,-5 0 0 0 0,0-2 0 0 0,-2 2 0 0 0,2-1 0 0 0,-2 3 0 0 0,-3-1 0 0 0,-3 2 0 0 0,8 4 0 0 0,1 4 0 0 0,-2-3 0 0 0,-4 2 0 0 0,-2 1 0 0 0,-4-3 0 0 0,-2 0 0 0 0,-2 2 0 0 0,0 2 0 0 0,-1 2 0 0 0,1 2 0 0 0,-1 2 0 0 0,1 0 0 0 0,-1 6 0 0 0,1 2 0 0 0,0-6 0 0 0,0-3 0 0 0,-5 4 0 0 0,-8 1 0 0 0,-6 1 0 0 0,-5-7 0 0 0,1-2 0 0 0,-1-6 0 0 0,-6-1 0 0 0,-4-5 0 0 0,-2 2 0 0 0,1-3 0 0 0,-5-4 0 0 0,0 2 0 0 0,-5-1 0 0 0,0 3 0 0 0,-2-1 0 0 0,1-2 0 0 0,3-4 0 0 0,4-3 0 0 0,-2 4 0 0 0,0 0 0 0 0,2-1 0 0 0,-2 3 0 0 0,-6 1 0 0 0,0-3 0 0 0,-7-1 0 0 0,-11 7 0 0 0,0 3 0 0 0,1-3 0 0 0,6-8 0 0 0,2-5 0 0 0,6-3 0 0 0,0-2 0 0 0,-1-4 0 0 0,2-7 0 0 0,4 0 0 0 0,5-4 0 0 0,-2 2 0 0 0,1-1 0 0 0,3-3 0 0 0,-4 1 0 0 0,1 6 0 0 0,-4-2 0 0 0,1-2 0 0 0,3 1 0 0 0,-3-1 0 0 0,1 2 0 0 0,3-1 0 0 0,2-4 0 0 0,3-2 0 0 0,7 2 0 0 0,4-1 0 0 0,-1-2 0 0 0,0-1 0 0 0,-2-3 0 0 0,-1-1 0 0 0,-1-2 0 0 0,-2 0 0 0 0,0 0 0 0 0,0 0 0 0 0,0-1 0 0 0,-1 1 0 0 0,1 0 0 0 0,-1-1 0 0 0,7-4 0 0 0,0-2 0 0 0,1-5 0 0 0,3-6 0 0 0,1 1 0 0 0,4-3 0 0 0,-2-3 0 0 0,3-3 0 0 0,-1-2 0 0 0,-3-2 0 0 0,1-1 0 0 0,-1-5 0 0 0,2-3 0 0 0,-1 0 0 0 0,-3-3 0 0 0,3-6 0 0 0,-2 1 0 0 0,-2-3 0 0 0,2 2 0 0 0,0-1 0 0 0,3-4 0 0 0,-1-2 0 0 0,-3-3 0 0 0,-3-8 0 0 0,-2-3 0 0 0,2 0 0 0 0,1 1 0 0 0,4-9 0 0 0,0 3 0 0 0,3 4 0 0 0,4-3 0 0 0,0 1 0 0 0,-10 2 0 0 0,-1-8 0 0 0,4-1 0 0 0,0 1 0 0 0,2-6 0 0 0,6 0 0 0 0,3 4 0 0 0,3 5 0 0 0,4 4 0 0 0,-5-6 0 0 0,-1-1 0 0 0,1 2 0 0 0,2-2 0 0 0,1 2 0 0 0,1-7 0 0 0,1-1 0 0 0,1 4 0 0 0,5-6 0 0 0,2 2 0 0 0,11 4 0 0 0,7-6 0 0 0,5 2 0 0 0,2-2 0 0 0,2-1 0 0 0,-1 4 0 0 0,1-1 0 0 0,4-2 0 0 0,1-1 0 0 0,-1-8 0 0 0,-6 7 0 0 0,-4 3 0 0 0,-1 0 0 0 0,-1-7 0 0 0,7-9 0 0 0,3 2 0 0 0,0 3 0 0 0,0-5 0 0 0,-1 0 0 0 0,-2 1 0 0 0,0 7 0 0 0,4 3 0 0 0,6 1 0 0 0,8 5 0 0 0,-1 7 0 0 0,7 0 0 0 0,5 3 0 0 0,2 3 0 0 0,7 8 0 0 0,1 10 0 0 0,-1-2 0 0 0,-2 8 0 0 0,-2 8 0 0 0,9 4 0 0 0,12 3 0 0 0,3 7 0 0 0,0 2 0 0 0,8-5 0 0 0,-4 2 0 0 0,-2 5 0 0 0,5 2 0 0 0,-4 3 0 0 0,-2 5 0 0 0,4 4 0 0 0,-3-2 0 0 0,9 0 0 0 0,3 2 0 0 0,4 3 0 0 0,1 1 0 0 0,1 1 0 0 0,10 1 0 0 0,-1 1 0 0 0,1 1 0 0 0,6-1 0 0 0,2 1 0 0 0,7-1 0 0 0,6 0 0 0 0,15 0 0 0 0,4 0 0 0 0,-1 0 0 0 0,0 0 0 0 0,-1 11 0 0 0,-1 8 0 0 0,-6 2 0 0 0,-3 1 0 0 0,0-1 0 0 0,1-1 0 0 0,2 8 0 0 0,-5-1 0 0 0,1 0 0 0 0,-5 1 0 0 0,0 1 0 0 0,2 0 0 0 0,-2 7 0 0 0,-10 2 0 0 0,-1 0 0 0 0,-2-2 0 0 0,4-6 0 0 0,-5-3 0 0 0,-4 4 0 0 0,-7 2 0 0 0,-2 2 0 0 0,-5-2 0 0 0,-1 1 0 0 0,-7 4 0 0 0,-1 1 0 0 0,-2-1 0 0 0,-2-1 0 0 0,-1-2 0 0 0,3 9 0 0 0,-4 3 0 0 0,-8-3 0 0 0,2-2 0 0 0,-4-3 0 0 0,-5-4 0 0 0,-7-1 0 0 0,1 3 0 0 0,-3 1 0 0 0,-2-1 0 0 0,-8-1 0 0 0,-4-1 0 0 0,-1-2 0 0 0,-5-1 0 0 0,-1-1 0 0 0,-4 0 0 0 0,-4 0 0 0 0,0 0 0 0 0,-1 0 0 0 0,-2-6 0 0 0,-3-1 0 0 0,-3 1 0 0 0,-2 6 0 0 0,0 3 0 0 0,-1 1 0 0 0,-6 1 0 0 0,-1-2 0 0 0,0 0 0 0 0,-4-2 0 0 0,0 5 0 0 0,-4 2 0 0 0,-4 4 0 0 0,1 1 0 0 0,-1-3 0 0 0,2 3 0 0 0,-2-1 0 0 0,-2-2 0 0 0,3 2 0 0 0,-2-1 0 0 0,-2-2 0 0 0,-3-3 0 0 0,-2 4 0 0 0,-2-1 0 0 0,-2-2 0 0 0,0-1 0 0 0,0-3 0 0 0,-1-1 0 0 0,1-1 0 0 0,-1 0 0 0 0,1-2 0 0 0,-5 1 0 0 0,-8-5 0 0 0,-6-3 0 0 0,-5-4 0 0 0,-5 0 0 0 0,-7 1 0 0 0,-3-2 0 0 0,0 1 0 0 0,-4-3 0 0 0,0 2 0 0 0,2 2 0 0 0,-3-2 0 0 0,-4 2 0 0 0,1-3 0 0 0,-3-5 0 0 0,-3 2 0 0 0,2-2 0 0 0,0-3 0 0 0,-3-3 0 0 0,3-3 0 0 0,-1-1 0 0 0,-2-2 0 0 0,-2 0 0 0 0,-3-1 0 0 0,-1 1 0 0 0,-1-1 0 0 0,-2 1 0 0 0,1 0 0 0 0,-6-1 0 0 0,-2 1 0 0 0,1 0 0 0 0,1-5 0 0 0,2-7 0 0 0,1-2 0 0 0,-4-3 0 0 0,-1-5 0 0 0,-4-3 0 0 0,-6-9 0 0 0,1-3 0 0 0,2-1 0 0 0,5 1 0 0 0,3 1 0 0 0,-2 2 0 0 0,-5-10 0 0 0,-6-2 0 0 0,1 2 0 0 0,4-4 0 0 0,4 3 0 0 0,-7-8 0 0 0,0-5 0 0 0,8 1 0 0 0,6 6 0 0 0,-2 1 0 0 0,0-2 0 0 0,1-8 0 0 0,2 2 0 0 0,-5-1 0 0 0,-1-6 0 0 0,2-3 0 0 0,-4 6 0 0 0,5 2 0 0 0,4 1 0 0 0,2-6 0 0 0,6-2 0 0 0,-2 0 0 0 0,-4-5 0 0 0,5 0 0 0 0,-4-5 0 0 0,-3-4 0 0 0,0 1 0 0 0,5-8 0 0 0,-4 7 0 0 0,5 0 0 0 0,5-1 0 0 0,3-3 0 0 0,3 3 0 0 0,-5-7 0 0 0,0 2 0 0 0,-1-5 0 0 0,-3 2 0 0 0,-1-5 0 0 0,2-2 0 0 0,7-1 0 0 0,5 7 0 0 0,-1 2 0 0 0,-2-5 0 0 0,0-8 0 0 0,3-1 0 0 0,-7-6 0 0 0,5 1 0 0 0,5-3 0 0 0,4 7 0 0 0,2 0 0 0 0,3 2 0 0 0,-5 7 0 0 0,-1-1 0 0 0,0-5 0 0 0,1-2 0 0 0,7-4 0 0 0,3 0 0 0 0,6-3 0 0 0,-5 2 0 0 0,3-3 0 0 0,5 8 0 0 0,-1 5 0 0 0,4-2 0 0 0,3 0 0 0 0,-1-4 0 0 0,2 0 0 0 0,1-4 0 0 0,4 1 0 0 0,1-3 0 0 0,3 2 0 0 0,0 8 0 0 0,1 1 0 0 0,1 0 0 0 0,-1 7 0 0 0,1-2 0 0 0,4-6 0 0 0,13 3 0 0 0,3 2 0 0 0,3-3 0 0 0,3 3 0 0 0,8 8 0 0 0,2 3 0 0 0,1 5 0 0 0,0 6 0 0 0,8-7 0 0 0,7 0 0 0 0,1 4 0 0 0,6 8 0 0 0,3 1 0 0 0,-3 0 0 0 0,-1 8 0 0 0,0 2 0 0 0,5 5 0 0 0,3 7 0 0 0,0 1 0 0 0,0-4 0 0 0,4 2 0 0 0,1-2 0 0 0,-2 1 0 0 0,-2-1 0 0 0,9 2 0 0 0,2 4 0 0 0,-8 3 0 0 0,1 3 0 0 0,3 3 0 0 0,0 1 0 0 0,-2 1 0 0 0,-3 1 0 0 0,-3-1 0 0 0,3 1 0 0 0,6-6 0 0 0,0-2 0 0 0,-8 0 0 0 0,-4 2 0 0 0,-2 6 0 0 0,3 4 0 0 0,2 0 0 0 0,0 5 0 0 0,9 1 0 0 0,3-2 0 0 0,-1-2 0 0 0,-4 3 0 0 0,7-6 0 0 0,0 2 0 0 0,-3 0 0 0 0,-4 4 0 0 0,-4 0 0 0 0,-4 5 0 0 0,-2 3 0 0 0,-1 6 0 0 0,4-3 0 0 0,-4 1 0 0 0,-2 2 0 0 0,-6 3 0 0 0,-2 1 0 0 0,-4-4 0 0 0,-6-1 0 0 0,-4 2 0 0 0,-5 1 0 0 0,-1 1 0 0 0,-2 2 0 0 0,-1 1 0 0 0,0 1 0 0 0,0 0 0 0 0,1 0 0 0 0,-6 6 0 0 0,-6 6 0 0 0,-7 8 0 0 0,-11 4 0 0 0,-5 5 0 0 0,-8 1 0 0 0,-1 2 0 0 0,-4 1 0 0 0,-5-6 0 0 0,2-2 0 0 0,-1 1 0 0 0,-2 0 0 0 0,2 7 0 0 0,0 3 0 0 0,-2 0 0 0 0,-2 5 0 0 0,-2 1 0 0 0,-2-1 0 0 0,4-3 0 0 0,1 3 0 0 0,-1 0 0 0 0,-1-2 0 0 0,-2 3 0 0 0,-1 0 0 0 0,-7 3 0 0 0,-1-1 0 0 0,-1-2 0 0 0,-4-3 0 0 0,-1 2 0 0 0,-8-1 0 0 0,-6 4 0 0 0,-10 0 0 0 0,-9 8 0 0 0,-2 5 0 0 0,-9 0 0 0 0,0 4 0 0 0,-7 4 0 0 0,-3-5 0 0 0,4-7 0 0 0,-3 4 0 0 0,-6-3 0 0 0,-2 0 0 0 0,-10 1 0 0 0,-7 2 0 0 0,-8-3 0 0 0,-5 5 0 0 0,1-3 0 0 0,0-4 0 0 0,-3-7 0 0 0,1-1 0 0 0,7-1 0 0 0,-1-4 0 0 0,-5-2 0 0 0,-12 7 0 0 0,3-3 0 0 0,0-3 0 0 0,-2-3 0 0 0,-4 3 0 0 0,9-5 0 0 0,6-2 0 0 0,-1-7 0 0 0,-3-3 0 0 0,6-3 0 0 0,-2-1 0 0 0,-3-3 0 0 0,-1-4 0 0 0,-3-3 0 0 0,7-4 0 0 0,0-1 0 0 0,6-2 0 0 0,15 0 0 0 0,-1-1 0 0 0,-1 0 0 0 0,3 1 0 0 0,-1-1 0 0 0,3 1 0 0 0,-1 0 0 0 0,3 0 0 0 0,-2-6 0 0 0,2-6 0 0 0,9-2 0 0 0,0-3 0 0 0,-5-10 0 0 0,1-5 0 0 0,6-3 0 0 0,-2 0 0 0 0,7 0 0 0 0,-4 0 0 0 0,5 2 0 0 0,-3-5 0 0 0,3 0 0 0 0,7 0 0 0 0,6 1 0 0 0,-3-3 0 0 0,0 0 0 0 0,4-10 0 0 0,-1-1 0 0 0,3-2 0 0 0,-3 1 0 0 0,-3-5 0 0 0,1-4 0 0 0,4-2 0 0 0,9 5 0 0 0,6 1 0 0 0,-3-6 0 0 0,-1-2 0 0 0,0-1 0 0 0,6-5 0 0 0,-4-1 0 0 0,5 1 0 0 0,1 2 0 0 0,-6-3 0 0 0,3 0 0 0 0,6 2 0 0 0,7 2 0 0 0,1-4 0 0 0,3 1 0 0 0,4-4 0 0 0,-3-5 0 0 0,-4 0 0 0 0,0 4 0 0 0,3-7 0 0 0,3 0 0 0 0,8 4 0 0 0,5 5 0 0 0,-4-2 0 0 0,-1 3 0 0 0,3-3 0 0 0,3 1 0 0 0,5-3 0 0 0,1-3 0 0 0,4 1 0 0 0,-1 3 0 0 0,3-6 0 0 0,3 1 0 0 0,-1 3 0 0 0,1 5 0 0 0,3-7 0 0 0,2 1 0 0 0,2-3 0 0 0,3 3 0 0 0,0-7 0 0 0,1 1 0 0 0,1 5 0 0 0,-1 5 0 0 0,1-5 0 0 0,-1 0 0 0 0,0 4 0 0 0,0-2 0 0 0,6-2 0 0 0,6 1 0 0 0,7 4 0 0 0,6 4 0 0 0,8 5 0 0 0,5-4 0 0 0,1 1 0 0 0,-2 6 0 0 0,5 4 0 0 0,0 2 0 0 0,-2-1 0 0 0,3 6 0 0 0,4-6 0 0 0,11 4 0 0 0,0-1 0 0 0,2 5 0 0 0,0 5 0 0 0,6-6 0 0 0,3 2 0 0 0,0-2 0 0 0,-2 3 0 0 0,5 4 0 0 0,0 5 0 0 0,-2-7 0 0 0,9-1 0 0 0,1 3 0 0 0,-2 3 0 0 0,-4 4 0 0 0,7 3 0 0 0,5 7 0 0 0,5-7 0 0 0,1 3 0 0 0,8 0 0 0 0,1 1 0 0 0,6 1 0 0 0,0 5 0 0 0,-2 2 0 0 0,7-7 0 0 0,-4 3 0 0 0,-5 0 0 0 0,1 5 0 0 0,-1 1 0 0 0,3 4 0 0 0,-1 5 0 0 0,3 4 0 0 0,0 4 0 0 0,1-3 0 0 0,-1 0 0 0 0,3 1 0 0 0,-3 1 0 0 0,2 2 0 0 0,-2 2 0 0 0,-3 0 0 0 0,1 1 0 0 0,-1 0 0 0 0,-3 0 0 0 0,-2 1 0 0 0,-3-1 0 0 0,3 0 0 0 0,-4 0 0 0 0,2 0 0 0 0,-5 0 0 0 0,-2 6 0 0 0,-6 1 0 0 0,4 5 0 0 0,-3 0 0 0 0,-6 9 0 0 0,6 1 0 0 0,-3 2 0 0 0,-3 2 0 0 0,-6-3 0 0 0,-4-1 0 0 0,-4-3 0 0 0,3-1 0 0 0,0 3 0 0 0,-1 3 0 0 0,-1 2 0 0 0,-2-2 0 0 0,-6-1 0 0 0,-3 1 0 0 0,-6 2 0 0 0,0 2 0 0 0,-4-4 0 0 0,1-1 0 0 0,-2 1 0 0 0,-4 2 0 0 0,-3 2 0 0 0,-3 1 0 0 0,-2 1 0 0 0,-1 1 0 0 0,-1 0 0 0 0,-1-5 0 0 0,-5-1 0 0 0,-1 0 0 0 0,0-5 0 0 0,-4 1 0 0 0,-5 1 0 0 0,-6 2 0 0 0,-3 8 0 0 0,-4 4 0 0 0,-2 1 0 0 0,5-1 0 0 0,1-1 0 0 0,0-1 0 0 0,-2-1 0 0 0,0 5 0 0 0,-3 0 0 0 0,1 5 0 0 0,-2 1 0 0 0,0-3 0 0 0,0 8 0 0 0,-1 1 0 0 0,1 3 0 0 0,0 3 0 0 0,0-4 0 0 0,0 1 0 0 0,-6 7 0 0 0,-1 4 0 0 0,-5 2 0 0 0,-5 0 0 0 0,-6-1 0 0 0,-4-6 0 0 0,-3-2 0 0 0,-1 5 0 0 0,-6 2 0 0 0,-8 1 0 0 0,-6 1 0 0 0,0 4 0 0 0,-2 1 0 0 0,-8-1 0 0 0,-4 3 0 0 0,-1-5 0 0 0,4-3 0 0 0,-2-3 0 0 0,-6-6 0 0 0,-3 3 0 0 0,-3 2 0 0 0,-6 1 0 0 0,-10 6 0 0 0,-10-3 0 0 0,1-2 0 0 0,3-1 0 0 0,-4-1 0 0 0,5-5 0 0 0,-2 3 0 0 0,-6-2 0 0 0,-11-6 0 0 0,-1-7 0 0 0,-3-5 0 0 0,3 7 0 0 0,-4 0 0 0 0,-3-1 0 0 0,3-5 0 0 0,2 3 0 0 0,-1-6 0 0 0,-1-5 0 0 0,0-1 0 0 0,-7-2 0 0 0,-3-5 0 0 0,0 3 0 0 0,1 3 0 0 0,-4-4 0 0 0,5-6 0 0 0,4-1 0 0 0,6-4 0 0 0,3-5 0 0 0,-5-4 0 0 0,1-2 0 0 0,1 2 0 0 0,4 1 0 0 0,-4-1 0 0 0,-4-1 0 0 0,4-2 0 0 0,0-1 0 0 0,5-2 0 0 0,6 1 0 0 0,0-1 0 0 0,3-1 0 0 0,-2 1 0 0 0,6 0 0 0 0,5 0 0 0 0,-3-1 0 0 0,-5-4 0 0 0,-2-2 0 0 0,-3-5 0 0 0,6-1 0 0 0,5-8 0 0 0,8-6 0 0 0,-1-4 0 0 0,-7-1 0 0 0,3-2 0 0 0,1 1 0 0 0,-3-5 0 0 0,3-2 0 0 0,-4-4 0 0 0,5 0 0 0 0,8 2 0 0 0,2-2 0 0 0,4-5 0 0 0,0 2 0 0 0,-2-3 0 0 0,2 2 0 0 0,-7-6 0 0 0,1 0 0 0 0,4-1 0 0 0,-6 4 0 0 0,8-6 0 0 0,5 2 0 0 0,-4-1 0 0 0,-1-6 0 0 0,3-3 0 0 0,-2-2 0 0 0,3 6 0 0 0,2-3 0 0 0,4-1 0 0 0,-3 0 0 0 0,7 1 0 0 0,2 0 0 0 0,2 0 0 0 0,1 1 0 0 0,0 1 0 0 0,0-6 0 0 0,4-1 0 0 0,-4 0 0 0 0,3 2 0 0 0,1-5 0 0 0,4 1 0 0 0,1 0 0 0 0,3 9 0 0 0,5 3 0 0 0,4-4 0 0 0,-1-2 0 0 0,-5-1 0 0 0,0 7 0 0 0,2 1 0 0 0,9 1 0 0 0,5-1 0 0 0,1-6 0 0 0,1 8 0 0 0,0 2 0 0 0,4 6 0 0 0,0 0 0 0 0,0-8 0 0 0,3-4 0 0 0,0 2 0 0 0,3 0 0 0 0,5 0 0 0 0,-1 4 0 0 0,1 1 0 0 0,4 4 0 0 0,2 6 0 0 0,3 3 0 0 0,1 0 0 0 0,-3-11 0 0 0,-2-1 0 0 0,1 3 0 0 0,1 4 0 0 0,1-1 0 0 0,2-2 0 0 0,1 0 0 0 0,1 4 0 0 0,0-1 0 0 0,0 2 0 0 0,6-3 0 0 0,6 1 0 0 0,8 4 0 0 0,4-3 0 0 0,10 7 0 0 0,4-2 0 0 0,6 2 0 0 0,1 6 0 0 0,3 3 0 0 0,4-3 0 0 0,5 2 0 0 0,12 2 0 0 0,6 5 0 0 0,11 1 0 0 0,2 4 0 0 0,2 5 0 0 0,6 4 0 0 0,3 5 0 0 0,6 1 0 0 0,1 2 0 0 0,3 1 0 0 0,5 0 0 0 0,4 0 0 0 0,8-1 0 0 0,10 1 0 0 0,-3-1 0 0 0,2 0 0 0 0,5 0 0 0 0,-5 0 0 0 0,-5 0 0 0 0,2 0 0 0 0,6 11 0 0 0,4 3 0 0 0,6 5 0 0 0,-1-2 0 0 0,0 3 0 0 0,2 3 0 0 0,2-3 0 0 0,-3 1 0 0 0,-12-4 0 0 0,-1 7 0 0 0,2 4 0 0 0,4 2 0 0 0,-1-3 0 0 0,3-2 0 0 0,4 7 0 0 0,-9 2 0 0 0,0 1 0 0 0,-2-1 0 0 0,-9-5 0 0 0,-5 3 0 0 0,-2 0 0 0 0,-5 1 0 0 0,-2 0 0 0 0,-3 0 0 0 0,0 4 0 0 0,-2 2 0 0 0,1-1 0 0 0,-7-1 0 0 0,0-2 0 0 0,-6-2 0 0 0,1 0 0 0 0,-5 3 0 0 0,-8 3 0 0 0,-7-2 0 0 0,-6-1 0 0 0,0-1 0 0 0,-1 4 0 0 0,-2 0 0 0 0,-2 4 0 0 0,-6-4 0 0 0,-9-5 0 0 0,-2-2 0 0 0,-5-1 0 0 0,-3-1 0 0 0,-5-1 0 0 0,-2 7 0 0 0,24 96 0 0 0,3 38 0 0 0,-9-6 0 0 0,-14-20 0 0 0,-13-29 0 0 0,-11-24 0 0 0,-7-21 0 0 0,-11-13 0 0 0,-10-5 0 0 0,-2-6 0 0 0,-4-6 0 0 0,-4 1 0 0 0,-3 4 0 0 0,-2 0 0 0 0,-7 3 0 0 0,-3-2 0 0 0,1 2 0 0 0,-10 4 0 0 0,-7-2 0 0 0,0 1 0 0 0,0-3 0 0 0,-2-4 0 0 0,-8-4 0 0 0,-2-4 0 0 0,-1-3 0 0 0,-10 4 0 0 0,-3 1 0 0 0,-2-1 0 0 0,-10-1 0 0 0,-9-2 0 0 0,-3-6 0 0 0,5-4 0 0 0,-1 6 0 0 0,0 3 0 0 0,-3-4 0 0 0,-11-3 0 0 0,-2-4 0 0 0,-1-2 0 0 0,-8-3 0 0 0,-9-6 0 0 0,3 2 0 0 0,-3-2 0 0 0,6-3 0 0 0,-2-3 0 0 0,-5-2 0 0 0,0-1 0 0 0,-4-2 0 0 0,1 0 0 0 0,-3 0 0 0 0,3-1 0 0 0,-3 1 0 0 0,2-1 0 0 0,4 1 0 0 0,-2 0 0 0 0,-3 0 0 0 0,6 0 0 0 0,-1-6 0 0 0,-3-6 0 0 0,1-2 0 0 0,-3-8 0 0 0,-4-7 0 0 0,-4-3 0 0 0,-2-1 0 0 0,13-1 0 0 0,4-5 0 0 0,-2-1 0 0 0,1 1 0 0 0,2 1 0 0 0,3-2 0 0 0,-3-6 0 0 0,0 0 0 0 0,-4-3 0 0 0,5-4 0 0 0,5 2 0 0 0,2 5 0 0 0,6-7 0 0 0,-2 2 0 0 0,-3-8 0 0 0,5 2 0 0 0,-10 0 0 0 0,2-2 0 0 0,0 0 0 0 0,7-2 0 0 0,2 0 0 0 0,11-1 0 0 0,3 5 0 0 0,-3-4 0 0 0,1-1 0 0 0,-3 3 0 0 0,2-3 0 0 0,-2-2 0 0 0,-4-1 0 0 0,1-5 0 0 0,4 4 0 0 0,5 3 0 0 0,9 1 0 0 0,-1 1 0 0 0,5 0 0 0 0,-2-6 0 0 0,-8-1 0 0 0,3 5 0 0 0,-4-3 0 0 0,6 0 0 0 0,-3 0 0 0 0,5-4 0 0 0,7 4 0 0 0,-2 3 0 0 0,3-4 0 0 0,5-1 0 0 0,1 6 0 0 0,2 2 0 0 0,5-3 0 0 0,3-3 0 0 0,-2 5 0 0 0,0 3 0 0 0,2-6 0 0 0,8 4 0 0 0,2 1 0 0 0,-3 0 0 0 0,2-1 0 0 0,2 5 0 0 0,5-4 0 0 0,1-3 0 0 0,4 4 0 0 0,5 2 0 0 0,5 4 0 0 0,3 1 0 0 0,2 3 0 0 0,2 0 0 0 0,0 3 0 0 0,1 3 0 0 0,0-1 0 0 0,5 1 0 0 0,1-3 0 0 0,0 1 0 0 0,4 3 0 0 0,0 2 0 0 0,3-2 0 0 0,5 1 0 0 0,4 1 0 0 0,-1 3 0 0 0,0 1 0 0 0,2-3 0 0 0,2-1 0 0 0,2-4 0 0 0,1 0 0 0 0,2 2 0 0 0,0 2 0 0 0,0 3 0 0 0,1 2 0 0 0,4 2 0 0 0,8 1 0 0 0,6 5 0 0 0,6 3 0 0 0,3 4 0 0 0,3 1 0 0 0,11-2 0 0 0,10 2 0 0 0,1 4 0 0 0,-3 5 0 0 0,6 4 0 0 0,3 2 0 0 0,9-3 0 0 0,2-1 0 0 0,1 1 0 0 0,8 2 0 0 0,3 1 0 0 0,2 1 0 0 0,9 1 0 0 0,3 1 0 0 0,13 0 0 0 0,9 0 0 0 0,0 6 0 0 0,6 1 0 0 0,4 5 0 0 0,-4 11 0 0 0,2 2 0 0 0,8 7 0 0 0,6 3 0 0 0,2-4 0 0 0,2 4 0 0 0,3 0 0 0 0,4 0 0 0 0,-9-1 0 0 0,-1 5 0 0 0,-4 1 0 0 0,1-2 0 0 0,4-1 0 0 0,-1-2 0 0 0,1 4 0 0 0,4 0 0 0 0,-7-1 0 0 0,-1-1 0 0 0,2 3 0 0 0,5 0 0 0 0,-3-1 0 0 0,-8-3 0 0 0,-6 4 0 0 0,1 1 0 0 0,1 3 0 0 0,3-1 0 0 0,-3 4 0 0 0,-4-1 0 0 0,3-4 0 0 0,-4 3 0 0 0,-2 3 0 0 0,-11-6 0 0 0,-5 1 0 0 0,8-3 0 0 0,-7-2 0 0 0,-5 3 0 0 0,2 0 0 0 0,3 3 0 0 0,-6 0 0 0 0,-10-2 0 0 0,1 1 0 0 0,-4 0 0 0 0,-8-3 0 0 0,-7-2 0 0 0,-4-3 0 0 0,0-2 0 0 0,0-1 0 0 0,-2-1 0 0 0,-1 5 0 0 0,-8-4 0 0 0,-2 4 0 0 0,-7-5 0 0 0,-5-2 0 0 0,-6-1 0 0 0,-4 1 0 0 0,-3-1 0 0 0,-6 2 0 0 0,-3-5 0 0 0,0-2 0 0 0,-4 2 0 0 0,1 0 0 0 0,-4 3 0 0 0,-4 1 0 0 0,-5 1 0 0 0,-3 0 0 0 0,-2 1 0 0 0,-2 1 0 0 0,0-1 0 0 0,-1 1 0 0 0,0-1 0 0 0,0 0 0 0 0,1 1 0 0 0,0-1 0 0 0,-1 5 0 0 0,1 2 0 0 0,0 0 0 0 0,0-1 0 0 0,-5 3 0 0 0,-2 1 0 0 0,-5-8 0 0 0,-6-3 0 0 0,-5-1 0 0 0,-3-1 0 0 0,-9 0 0 0 0,-3 1 0 0 0,-6 0 0 0 0,-1 2 0 0 0,-3-1 0 0 0,-4 1 0 0 0,1 0 0 0 0,-1 1 0 0 0,-2-1 0 0 0,-3-5 0 0 0,-7-2 0 0 0,-4 6 0 0 0,-5-3 0 0 0,-7 0 0 0 0,-6 1 0 0 0,2 0 0 0 0,-7-4 0 0 0,-3-1 0 0 0,-7-5 0 0 0,3 1 0 0 0,2-4 0 0 0,-3-4 0 0 0,-7 2 0 0 0,-5-2 0 0 0,-6 8 0 0 0,-10 1 0 0 0,2-4 0 0 0,-5-3 0 0 0,-7-5 0 0 0,-1 2 0 0 0,7-1 0 0 0,0-2 0 0 0,-6-2 0 0 0,-4-2 0 0 0,-6-1 0 0 0,7-2 0 0 0,0 0 0 0 0,-2 0 0 0 0,-4-1 0 0 0,3 1 0 0 0,-2 0 0 0 0,3-1 0 0 0,-1 1 0 0 0,-2 0 0 0 0,1 0 0 0 0,0 0 0 0 0,-2-10 0 0 0,2-4 0 0 0,-1-5 0 0 0,-2 1 0 0 0,-3-2 0 0 0,14 3 0 0 0,4-1 0 0 0,8 2 0 0 0,-2-7 0 0 0,0-4 0 0 0,6 2 0 0 0,-4 0 0 0 0,-7-1 0 0 0,-2-6 0 0 0,5-4 0 0 0,-2 5 0 0 0,11 2 0 0 0,4 1 0 0 0,-4-1 0 0 0,-10-5 0 0 0,-2-2 0 0 0,-2-1 0 0 0,-9 1 0 0 0,4 1 0 0 0,-2-4 0 0 0,-2 0 0 0 0,-5 0 0 0 0,12 3 0 0 0,4-4 0 0 0,-4-1 0 0 0,-9-3 0 0 0,-8-5 0 0 0,-4 0 0 0 0,-2 4 0 0 0,-1-7 0 0 0,1 1 0 0 0,0 3 0 0 0,6-1 0 0 0,13 3 0 0 0,9-1 0 0 0,0 1 0 0 0,7-1 0 0 0,2 2 0 0 0,1-3 0 0 0,5 3 0 0 0,12-3 0 0 0,1-3 0 0 0,9 2 0 0 0,3 3 0 0 0,7 5 0 0 0,7 4 0 0 0,5-2 0 0 0,0-6 0 0 0,0 0 0 0 0,3 3 0 0 0,7 2 0 0 0,3 4 0 0 0,1 2 0 0 0,5 1 0 0 0,6 2 0 0 0,1 0 0 0 0,2 0 0 0 0,-3-4 0 0 0,3-3 0 0 0,2 0 0 0 0,3 2 0 0 0,-2 1 0 0 0,-1 2 0 0 0,3 0 0 0 0,2 2 0 0 0,1 0 0 0 0,8 0 0 0 0,2-5 0 0 0,0-2 0 0 0,0 0 0 0 0,3 2 0 0 0,1 1 0 0 0,3 1 0 0 0,0 2 0 0 0,3 0 0 0 0,-1 1 0 0 0,2 0 0 0 0,3 0 0 0 0,-2 1 0 0 0,2-7 0 0 0,2-11 0 0 0,4-4 0 0 0,1 2 0 0 0,2 4 0 0 0,2 0 0 0 0,0 2 0 0 0,0 3 0 0 0,1 3 0 0 0,-1-2 0 0 0,1 0 0 0 0,-1 2 0 0 0,0 2 0 0 0,5 1 0 0 0,8 3 0 0 0,6-5 0 0 0,5-2 0 0 0,5 7 0 0 0,7 3 0 0 0,3 1 0 0 0,5 0 0 0 0,6-5 0 0 0,5-4 0 0 0,4 6 0 0 0,-3 3 0 0 0,5 5 0 0 0,3 2 0 0 0,0 4 0 0 0,12 0 0 0 0,8 3 0 0 0,10 4 0 0 0,7 3 0 0 0,6 3 0 0 0,1 3 0 0 0,3 0 0 0 0,-6 2 0 0 0,5-1 0 0 0,0 1 0 0 0,7 0 0 0 0,6-1 0 0 0,2 1 0 0 0,2-1 0 0 0,5 10 0 0 0,7 4 0 0 0,-4 5 0 0 0,-4-1 0 0 0,2 2 0 0 0,5 2 0 0 0,5-2 0 0 0,5 6 0 0 0,4 4 0 0 0,3 2 0 0 0,1 1 0 0 0,0 6 0 0 0,1 1 0 0 0,0-1 0 0 0,-12-2 0 0 0,-8-1 0 0 0,9 3 0 0 0,7 5 0 0 0,3 7 0 0 0,1-1 0 0 0,2 8 0 0 0,-6-2 0 0 0,-3 1 0 0 0,0 1 0 0 0,-4-4 0 0 0,-11-5 0 0 0,3 4 0 0 0,-6-2 0 0 0,1 2 0 0 0,9 7 0 0 0,-2-1 0 0 0,-6 5 0 0 0,-8-2 0 0 0,6 3 0 0 0,-4 2 0 0 0,-8-6 0 0 0,-8-8 0 0 0,-13 4 0 0 0,-2 2 0 0 0,4-4 0 0 0,-5 0 0 0 0,3 6 0 0 0,-6-2 0 0 0,-7 0 0 0 0,-8-5 0 0 0,-2 4 0 0 0,-2-3 0 0 0,-9 1 0 0 0,-5 0 0 0 0,-2 2 0 0 0,-1 2 0 0 0,2-4 0 0 0,-5-2 0 0 0,-6-4 0 0 0,-6 0 0 0 0,-5 2 0 0 0,-3-2 0 0 0,-3 0 0 0 0,-5-2 0 0 0,-3 0 0 0 0,-6 4 0 0 0,1-3 0 0 0,-3 2 0 0 0,0 2 0 0 0,-1 3 0 0 0,-3 8 0 0 0,-5 3 0 0 0,-1-4 0 0 0,-4-2 0 0 0,0-1 0 0 0,-1-1 0 0 0,-1-4 0 0 0,0-1 0 0 0,1 6 0 0 0,-6 9 0 0 0,-7 3 0 0 0,-6-6 0 0 0,-5-8 0 0 0,-5-4 0 0 0,-1-5 0 0 0,-8-6 0 0 0,-1 0 0 0 0,0-2 0 0 0,-4-2 0 0 0,-5 2 0 0 0,0 0 0 0 0,-2-2 0 0 0,-9-2 0 0 0,-4-2 0 0 0,-3-2 0 0 0,0-1 0 0 0,-6 4 0 0 0,-5 2 0 0 0,-1-1 0 0 0,-8-1 0 0 0,0-1 0 0 0,-7-2 0 0 0,3-6 0 0 0,-1 3 0 0 0,-5 2 0 0 0,-2 0 0 0 0,-6 0 0 0 0,-11-5 0 0 0,-3-2 0 0 0,-1 0 0 0 0,-8-4 0 0 0,2-6 0 0 0,1 5 0 0 0,6 0 0 0 0,-4 1 0 0 0,-1-3 0 0 0,-8-4 0 0 0,-7 0 0 0 0,-6-1 0 0 0,4-4 0 0 0,1 2 0 0 0,-4 0 0 0 0,-3-3 0 0 0,8 8 0 0 0,-1 2 0 0 0,-1-3 0 0 0,-5-3 0 0 0,-3-5 0 0 0,-4-2 0 0 0,4-3 0 0 0,-1-2 0 0 0,0 0 0 0 0,-2-1 0 0 0,-12 1 0 0 0,6-1 0 0 0,2 0 0 0 0,3 1 0 0 0,-1 0 0 0 0,-5-6 0 0 0,-3-1 0 0 0,0 1 0 0 0,-10-5 0 0 0,-2 0 0 0 0,-4-3 0 0 0,7-11 0 0 0,2 0 0 0 0,-9-1 0 0 0,-11-2 0 0 0,-11-7 0 0 0,-8-2 0 0 0,-11-6 0 0 0,-6-1 0 0 0,-2 2 0 0 0,0-2 0 0 0,3 0 0 0 0,22 3 0 0 0,8-2 0 0 0,11 1 0 0 0,10 2 0 0 0,-3-3 0 0 0,2 1 0 0 0,4 2 0 0 0,4-2 0 0 0,4 0 0 0 0,2 2 0 0 0,8 3 0 0 0,2 2 0 0 0,1-4 0 0 0,9 0 0 0 0,2 2 0 0 0,3 0 0 0 0,-2-2 0 0 0,6-1 0 0 0,5 1 0 0 0,1 2 0 0 0,7 2 0 0 0,12 2 0 0 0,3-4 0 0 0,-3-2 0 0 0,2 2 0 0 0,6 0 0 0 0,0 3 0 0 0,5 1 0 0 0,8-10 0 0 0,-3-3 0 0 0,2 2 0 0 0,11 2 0 0 0,7 4 0 0 0,5 2 0 0 0,-4 3 0 0 0,5 1 0 0 0,2 1 0 0 0,6-5 0 0 0,1-2 0 0 0,4 1 0 0 0,0-4 0 0 0,2-1 0 0 0,5 2 0 0 0,3-3 0 0 0,3 0 0 0 0,2-2 0 0 0,1 0 0 0 0,2-2 0 0 0,-1 1 0 0 0,1-2 0 0 0,5-3 0 0 0,1-9 0 0 0,0-5 0 0 0,4 3 0 0 0,0 2 0 0 0,3 1 0 0 0,-1-1 0 0 0,-2-1 0 0 0,2 0 0 0 0,-1-11 0 0 0,3-4 0 0 0,3 1 0 0 0,5 2 0 0 0,-2-8 0 0 0,1 5 0 0 0,1-1 0 0 0,3 3 0 0 0,2-3 0 0 0,2 2 0 0 0,0 3 0 0 0,1-8 0 0 0,1-1 0 0 0,-1 4 0 0 0,0-8 0 0 0,1 1 0 0 0,-1 4 0 0 0,5 0 0 0 0,8-3 0 0 0,6 3 0 0 0,5-1 0 0 0,5-3 0 0 0,12-3 0 0 0,10-3 0 0 0,7 4 0 0 0,5 6 0 0 0,1 11 0 0 0,1 1 0 0 0,0 2 0 0 0,10 2 0 0 0,3 5 0 0 0,9-1 0 0 0,1 2 0 0 0,6 7 0 0 0,3-4 0 0 0,7 2 0 0 0,-5 5 0 0 0,3 5 0 0 0,0 5 0 0 0,3 3 0 0 0,0 8 0 0 0,3-2 0 0 0,0-2 0 0 0,2 0 0 0 0,9-1 0 0 0,-16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11968 12904 16383 0 0,'-16'5'0'0'0,"-21"2"0"0"0,-15 5 0 0 0,-19 1 0 0 0,-9 2 0 0 0,-12 6 0 0 0,0-3 0 0 0,4-3 0 0 0,1 1 0 0 0,6-2 0 0 0,-6 1 0 0 0,2-1 0 0 0,-5-4 0 0 0,1 8 0 0 0,0 1 0 0 0,5 1 0 0 0,1-1 0 0 0,-2 0 0 0 0,3-2 0 0 0,6-5 0 0 0,4 2 0 0 0,-6-2 0 0 0,-1-4 0 0 0,2-2 0 0 0,-6-2 0 0 0,0 3 0 0 0,4 0 0 0 0,-2 0 0 0 0,4-2 0 0 0,9-2 0 0 0,0-1 0 0 0,-4-1 0 0 0,0-1 0 0 0,1 0 0 0 0,-3-1 0 0 0,0 1 0 0 0,3 0 0 0 0,2 0 0 0 0,-2-1 0 0 0,-1 1 0 0 0,2 0 0 0 0,3 0 0 0 0,1 0 0 0 0,-3 0 0 0 0,-2 0 0 0 0,2 0 0 0 0,-3 0 0 0 0,-1 0 0 0 0,-3 0 0 0 0,0 0 0 0 0,8 0 0 0 0,5-5 0 0 0,-8-7 0 0 0,-2-2 0 0 0,0 2 0 0 0,2-3 0 0 0,3-3 0 0 0,2 0 0 0 0,-3-6 0 0 0,-1-5 0 0 0,1 2 0 0 0,1 1 0 0 0,3 0 0 0 0,-5-2 0 0 0,0-1 0 0 0,1 5 0 0 0,1 0 0 0 0,-8-11 0 0 0,3 1 0 0 0,3 0 0 0 0,4 1 0 0 0,1 1 0 0 0,8 0 0 0 0,2-5 0 0 0,0-1 0 0 0,-7 0 0 0 0,3 2 0 0 0,0 1 0 0 0,5-4 0 0 0,1 0 0 0 0,-1-4 0 0 0,3-6 0 0 0,5 0 0 0 0,1 4 0 0 0,1-2 0 0 0,4 2 0 0 0,-3 4 0 0 0,2-2 0 0 0,1 1 0 0 0,4 2 0 0 0,1-2 0 0 0,2 0 0 0 0,7 2 0 0 0,2 3 0 0 0,0-3 0 0 0,4 0 0 0 0,0 1 0 0 0,3 3 0 0 0,0-10 0 0 0,3-1 0 0 0,3 2 0 0 0,4 3 0 0 0,3 3 0 0 0,2 4 0 0 0,1 2 0 0 0,2 1 0 0 0,-1 1 0 0 0,1 0 0 0 0,0 1 0 0 0,-1-1 0 0 0,1 1 0 0 0,-1-1 0 0 0,5 0 0 0 0,7 0 0 0 0,8 0 0 0 0,-1-6 0 0 0,2-1 0 0 0,-2 0 0 0 0,0 2 0 0 0,3 1 0 0 0,3 1 0 0 0,2-3 0 0 0,2-2 0 0 0,6 1 0 0 0,4 2 0 0 0,-1-4 0 0 0,4-1 0 0 0,1 3 0 0 0,3-5 0 0 0,9 2 0 0 0,7 1 0 0 0,-2 2 0 0 0,-1 3 0 0 0,0 2 0 0 0,1 1 0 0 0,5-5 0 0 0,4-6 0 0 0,4 4 0 0 0,2 3 0 0 0,3 3 0 0 0,4 1 0 0 0,-6 1 0 0 0,0 6 0 0 0,8 2 0 0 0,0-1 0 0 0,7 4 0 0 0,5 6 0 0 0,-5-1 0 0 0,4 3 0 0 0,-3-3 0 0 0,-2 2 0 0 0,5 3 0 0 0,-3 4 0 0 0,-1 2 0 0 0,-1-9 0 0 0,1-2 0 0 0,6 2 0 0 0,2 3 0 0 0,1 3 0 0 0,4 2 0 0 0,0 3 0 0 0,-2 2 0 0 0,-2 0 0 0 0,-2 0 0 0 0,-2 1 0 0 0,-1-1 0 0 0,-2 1 0 0 0,6-1 0 0 0,-4 6 0 0 0,2 1 0 0 0,2 5 0 0 0,-6 0 0 0 0,2 4 0 0 0,-4 4 0 0 0,4-1 0 0 0,-4 1 0 0 0,-2 3 0 0 0,0 3 0 0 0,-4 7 0 0 0,-1 4 0 0 0,1 0 0 0 0,-3 0 0 0 0,-5-2 0 0 0,-5-1 0 0 0,-5-1 0 0 0,3-1 0 0 0,0 5 0 0 0,-7-5 0 0 0,-3 10 0 0 0,-1 1 0 0 0,-6 0 0 0 0,-1 3 0 0 0,-4-2 0 0 0,-5 3 0 0 0,0-1 0 0 0,0-4 0 0 0,-4-3 0 0 0,-3 2 0 0 0,-1 0 0 0 0,-3 3 0 0 0,0-6 0 0 0,-1 7 0 0 0,-1 5 0 0 0,1 12 0 0 0,-6-1 0 0 0,-1-5 0 0 0,-5-1 0 0 0,-6 0 0 0 0,1-4 0 0 0,-3-5 0 0 0,-3-5 0 0 0,-3 1 0 0 0,-2-1 0 0 0,-1 2 0 0 0,-2 0 0 0 0,0-2 0 0 0,-1 2 0 0 0,1 5 0 0 0,-1 4 0 0 0,1-1 0 0 0,-1 2 0 0 0,1-4 0 0 0,0 1 0 0 0,0 3 0 0 0,-5-3 0 0 0,-7 1 0 0 0,-7-3 0 0 0,-6-4 0 0 0,-8 0 0 0 0,-5 4 0 0 0,-1-1 0 0 0,-4 2 0 0 0,0-2 0 0 0,-4 2 0 0 0,1-3 0 0 0,-2 2 0 0 0,-3 9 0 0 0,1-1 0 0 0,-1-4 0 0 0,-8-5 0 0 0,-5-1 0 0 0,-1-2 0 0 0,-1-4 0 0 0,-5 2 0 0 0,-1 4 0 0 0,2 1 0 0 0,1-4 0 0 0,2-3 0 0 0,-8 2 0 0 0,-3-1 0 0 0,-8 4 0 0 0,-1-7 0 0 0,-7 1 0 0 0,3-5 0 0 0,5-4 0 0 0,2-2 0 0 0,-6-5 0 0 0,-9 3 0 0 0,-3-2 0 0 0,5 1 0 0 0,-3-6 0 0 0,1 1 0 0 0,-5 2 0 0 0,-11-3 0 0 0,-1 0 0 0 0,-3-2 0 0 0,3 0 0 0 0,1-2 0 0 0,-8-3 0 0 0,3-5 0 0 0,-1 8 0 0 0,5 1 0 0 0,-4-2 0 0 0,2-4 0 0 0,-5-3 0 0 0,-3-3 0 0 0,-7-2 0 0 0,4-1 0 0 0,-3-2 0 0 0,5 1 0 0 0,4-1 0 0 0,6 1 0 0 0,-4-1 0 0 0,-2 1 0 0 0,5 0 0 0 0,-6-6 0 0 0,-1-6 0 0 0,-7-7 0 0 0,3 0 0 0 0,3-3 0 0 0,7-1 0 0 0,2-9 0 0 0,-5-9 0 0 0,-3-3 0 0 0,3-4 0 0 0,2 0 0 0 0,6 3 0 0 0,0-1 0 0 0,-1-3 0 0 0,2 1 0 0 0,11-2 0 0 0,1 2 0 0 0,-3-6 0 0 0,5 1 0 0 0,-1-2 0 0 0,0-7 0 0 0,-5 2 0 0 0,1 0 0 0 0,2-5 0 0 0,2 2 0 0 0,2 3 0 0 0,8 0 0 0 0,-3-6 0 0 0,4-2 0 0 0,7 1 0 0 0,1-6 0 0 0,-1 0 0 0 0,3-3 0 0 0,-2 0 0 0 0,3 3 0 0 0,9 2 0 0 0,-4-1 0 0 0,4 0 0 0 0,4 2 0 0 0,7-3 0 0 0,-2 0 0 0 0,4 2 0 0 0,0 3 0 0 0,0-3 0 0 0,-1-1 0 0 0,3 3 0 0 0,11 6 0 0 0,8 4 0 0 0,4 7 0 0 0,3 2 0 0 0,5-2 0 0 0,2-2 0 0 0,4-3 0 0 0,5 3 0 0 0,0 1 0 0 0,1-8 0 0 0,3-3 0 0 0,3-1 0 0 0,1 4 0 0 0,3 3 0 0 0,1 0 0 0 0,0 5 0 0 0,0 1 0 0 0,1-2 0 0 0,-1-1 0 0 0,1-8 0 0 0,4-4 0 0 0,3-1 0 0 0,9 1 0 0 0,8 0 0 0 0,4-3 0 0 0,4-1 0 0 0,0 1 0 0 0,0-8 0 0 0,11-2 0 0 0,3 2 0 0 0,-1 4 0 0 0,2-2 0 0 0,3 2 0 0 0,-1 3 0 0 0,6-3 0 0 0,5 1 0 0 0,2 3 0 0 0,6-4 0 0 0,3 1 0 0 0,-2 3 0 0 0,5 1 0 0 0,-1-2 0 0 0,8 5 0 0 0,2 8 0 0 0,-4 4 0 0 0,6 1 0 0 0,-1-2 0 0 0,6 3 0 0 0,4 6 0 0 0,-4-6 0 0 0,3 1 0 0 0,8 4 0 0 0,2 4 0 0 0,9 10 0 0 0,-3 6 0 0 0,1 1 0 0 0,-4-6 0 0 0,3 4 0 0 0,-3 1 0 0 0,8-1 0 0 0,5 5 0 0 0,-2 1 0 0 0,5 4 0 0 0,4 0 0 0 0,6 3 0 0 0,-9 4 0 0 0,1 4 0 0 0,-5 3 0 0 0,3 2 0 0 0,-2 2 0 0 0,3 0 0 0 0,3 1 0 0 0,-5 0 0 0 0,4-1 0 0 0,1 1 0 0 0,0-1 0 0 0,-5 0 0 0 0,-8 1 0 0 0,-7-1 0 0 0,5 0 0 0 0,4-1 0 0 0,-2 1 0 0 0,1 0 0 0 0,-3 6 0 0 0,1 1 0 0 0,-4 5 0 0 0,-3 0 0 0 0,-10-1 0 0 0,-6 2 0 0 0,-6-1 0 0 0,2 3 0 0 0,-2 9 0 0 0,6 6 0 0 0,-2-2 0 0 0,-6 0 0 0 0,-5 0 0 0 0,-6 0 0 0 0,-4-4 0 0 0,2-1 0 0 0,-5 1 0 0 0,-3 2 0 0 0,-1 1 0 0 0,-6 2 0 0 0,-6 1 0 0 0,-2-5 0 0 0,-2-1 0 0 0,-9 1 0 0 0,-6 1 0 0 0,-1 2 0 0 0,-2 1 0 0 0,2 1 0 0 0,0 1 0 0 0,1 0 0 0 0,1-5 0 0 0,1-2 0 0 0,-6 1 0 0 0,-1 1 0 0 0,1 1 0 0 0,-4 2 0 0 0,-6 1 0 0 0,0 1 0 0 0,-3 0 0 0 0,-3 0 0 0 0,-3 1 0 0 0,3-1 0 0 0,-1 0 0 0 0,-1 1 0 0 0,-2-1 0 0 0,-2 0 0 0 0,-1 0 0 0 0,-1 0 0 0 0,-1 0 0 0 0,0 6 0 0 0,-1 1 0 0 0,1 0 0 0 0,0 4 0 0 0,-1 0 0 0 0,1 3 0 0 0,-5 0 0 0 0,-2-3 0 0 0,-5 2 0 0 0,-6-1 0 0 0,-5 3 0 0 0,-4 4 0 0 0,-2-1 0 0 0,-2 1 0 0 0,-12-2 0 0 0,-3 2 0 0 0,-5 2 0 0 0,1-2 0 0 0,4-5 0 0 0,-1 2 0 0 0,2-3 0 0 0,-1 2 0 0 0,-5 9 0 0 0,-3 0 0 0 0,-8-3 0 0 0,-5-6 0 0 0,-1 0 0 0 0,0-2 0 0 0,-4 1 0 0 0,-6-1 0 0 0,0-2 0 0 0,-3 1 0 0 0,-3-1 0 0 0,-4-2 0 0 0,-2 2 0 0 0,4-5 0 0 0,-6 1 0 0 0,-2-1 0 0 0,-1-6 0 0 0,-1-3 0 0 0,6 4 0 0 0,-3-4 0 0 0,-2 0 0 0 0,-6-6 0 0 0,-1-1 0 0 0,-5-4 0 0 0,0 0 0 0 0,-3-3 0 0 0,-9-3 0 0 0,5 1 0 0 0,6-1 0 0 0,0-2 0 0 0,-8-4 0 0 0,5-1 0 0 0,6-2 0 0 0,-6-2 0 0 0,-5 0 0 0 0,1-1 0 0 0,-6 1 0 0 0,1-1 0 0 0,6 1 0 0 0,5 0 0 0 0,-4 0 0 0 0,1 0 0 0 0,-2 0 0 0 0,3 0 0 0 0,-1-6 0 0 0,-3-6 0 0 0,3-12 0 0 0,-2-8 0 0 0,9 2 0 0 0,6-4 0 0 0,10 3 0 0 0,-2 2 0 0 0,4 1 0 0 0,-4-7 0 0 0,3-6 0 0 0,-5-3 0 0 0,2 2 0 0 0,-3-9 0 0 0,-3 0 0 0 0,5 3 0 0 0,3-1 0 0 0,0-3 0 0 0,-1-3 0 0 0,5 3 0 0 0,6-1 0 0 0,5 3 0 0 0,-5-5 0 0 0,0-4 0 0 0,-2-3 0 0 0,1-1 0 0 0,10 0 0 0 0,6 4 0 0 0,3 3 0 0 0,-4-1 0 0 0,4-5 0 0 0,2 1 0 0 0,-5-4 0 0 0,3-7 0 0 0,6-2 0 0 0,3 1 0 0 0,4 8 0 0 0,5 4 0 0 0,5 2 0 0 0,4-5 0 0 0,1-2 0 0 0,2 0 0 0 0,1 5 0 0 0,0 3 0 0 0,5 1 0 0 0,-4-1 0 0 0,4 4 0 0 0,0 1 0 0 0,4 4 0 0 0,6 0 0 0 0,1-3 0 0 0,1-2 0 0 0,5 2 0 0 0,2-1 0 0 0,3-1 0 0 0,2-8 0 0 0,0-4 0 0 0,2-1 0 0 0,0 5 0 0 0,-1 3 0 0 0,1 1 0 0 0,-1 5 0 0 0,6 0 0 0 0,11 0 0 0 0,10-13 0 0 0,-2-6 0 0 0,2-1 0 0 0,1 1 0 0 0,1 2 0 0 0,1 3 0 0 0,0-3 0 0 0,1-1 0 0 0,6-4 0 0 0,6-4 0 0 0,8-1 0 0 0,-1 4 0 0 0,8-2 0 0 0,-1-3 0 0 0,0-4 0 0 0,-3 13 0 0 0,-2 2 0 0 0,8-2 0 0 0,-3 0 0 0 0,1-3 0 0 0,1 0 0 0 0,11 2 0 0 0,5 4 0 0 0,5 2 0 0 0,5 8 0 0 0,-2 2 0 0 0,2 2 0 0 0,1-2 0 0 0,3 5 0 0 0,-4 5 0 0 0,0-5 0 0 0,7 1 0 0 0,-2 4 0 0 0,5 4 0 0 0,-4 5 0 0 0,5 3 0 0 0,-4 2 0 0 0,-6-3 0 0 0,2-2 0 0 0,-2 1 0 0 0,-6 2 0 0 0,5 1 0 0 0,-1 1 0 0 0,0 6 0 0 0,-3 2 0 0 0,6-4 0 0 0,-1-4 0 0 0,-5 5 0 0 0,5 1 0 0 0,-2 5 0 0 0,7 2 0 0 0,-2 3 0 0 0,-1 6 0 0 0,7 4 0 0 0,-3-3 0 0 0,-1 2 0 0 0,-5 1 0 0 0,4 2 0 0 0,-3 2 0 0 0,-1 2 0 0 0,-3 0 0 0 0,4 1 0 0 0,4 1 0 0 0,7-1 0 0 0,-2 0 0 0 0,4 1 0 0 0,0-1 0 0 0,-5 5 0 0 0,-9 8 0 0 0,2 1 0 0 0,2 3 0 0 0,2 10 0 0 0,0 5 0 0 0,-3 3 0 0 0,3 0 0 0 0,-4 1 0 0 0,-5-2 0 0 0,4-1 0 0 0,-2 5 0 0 0,0 0 0 0 0,-4 0 0 0 0,-4-1 0 0 0,-6-2 0 0 0,-4 3 0 0 0,3 2 0 0 0,0-2 0 0 0,-2 4 0 0 0,-1 5 0 0 0,3 0 0 0 0,1-3 0 0 0,-7 2 0 0 0,-3-2 0 0 0,-7-3 0 0 0,-2 2 0 0 0,-5 0 0 0 0,1 2 0 0 0,-3-1 0 0 0,-4 3 0 0 0,-3-2 0 0 0,2 3 0 0 0,-6-2 0 0 0,-3 1 0 0 0,-1-1 0 0 0,-1 2 0 0 0,0 9 0 0 0,0 10 0 0 0,1 4 0 0 0,-5-4 0 0 0,-1-3 0 0 0,-5-2 0 0 0,-6-6 0 0 0,1-2 0 0 0,-3 0 0 0 0,-3-4 0 0 0,-2 1 0 0 0,-3 2 0 0 0,-2 2 0 0 0,-1 3 0 0 0,0-3 0 0 0,0-1 0 0 0,-1 1 0 0 0,0-3 0 0 0,1 0 0 0 0,0 2 0 0 0,0 2 0 0 0,0 2 0 0 0,0 2 0 0 0,0-4 0 0 0,-6-1 0 0 0,-1 1 0 0 0,-5 1 0 0 0,-5-3 0 0 0,-6-1 0 0 0,-4 7 0 0 0,-3-7 0 0 0,-1 3 0 0 0,-6-2 0 0 0,-2 0 0 0 0,0 1 0 0 0,7-3 0 0 0,-2 1 0 0 0,0-5 0 0 0,0-4 0 0 0,-5 1 0 0 0,0-3 0 0 0,-5-2 0 0 0,-6 2 0 0 0,1 0 0 0 0,-2 2 0 0 0,-8 0 0 0 0,1-2 0 0 0,-1-4 0 0 0,-1-2 0 0 0,0 2 0 0 0,-1 1 0 0 0,-11-1 0 0 0,-5-2 0 0 0,2-1 0 0 0,-9-8 0 0 0,0-2 0 0 0,-2 0 0 0 0,-2 1 0 0 0,-13 6 0 0 0,1-2 0 0 0,1-1 0 0 0,-4-5 0 0 0,0-2 0 0 0,-4-4 0 0 0,1-5 0 0 0,-3 0 0 0 0,1-2 0 0 0,-3-3 0 0 0,3 3 0 0 0,-2-1 0 0 0,1-2 0 0 0,-1-2 0 0 0,2-3 0 0 0,-2-1 0 0 0,7-1 0 0 0,6-1 0 0 0,-3-1 0 0 0,1 1 0 0 0,-5-1 0 0 0,-11 1 0 0 0,4-5 0 0 0,5-3 0 0 0,-1-4 0 0 0,-4-6 0 0 0,2-4 0 0 0,-2-11 0 0 0,2-3 0 0 0,-7-2 0 0 0,5 1 0 0 0,1 1 0 0 0,-2-4 0 0 0,7-6 0 0 0,6 0 0 0 0,-1-3 0 0 0,5-3 0 0 0,-2 1 0 0 0,-6-1 0 0 0,4 3 0 0 0,3-6 0 0 0,2-4 0 0 0,1 2 0 0 0,1 6 0 0 0,5-4 0 0 0,7-4 0 0 0,6 3 0 0 0,-5-4 0 0 0,0-4 0 0 0,8 0 0 0 0,1-1 0 0 0,1-5 0 0 0,2 0 0 0 0,-4-1 0 0 0,5 8 0 0 0,4 4 0 0 0,6-4 0 0 0,3-2 0 0 0,-1-1 0 0 0,-1 1 0 0 0,8 6 0 0 0,-3 2 0 0 0,1-5 0 0 0,-2-2 0 0 0,3-1 0 0 0,4-1 0 0 0,5-4 0 0 0,3-1 0 0 0,-3 1 0 0 0,0 2 0 0 0,2 2 0 0 0,6-4 0 0 0,4-1 0 0 0,1 2 0 0 0,0 1 0 0 0,3 3 0 0 0,7 6 0 0 0,6 2 0 0 0,-1 2 0 0 0,1-2 0 0 0,3-6 0 0 0,2-4 0 0 0,2 0 0 0 0,2 0 0 0 0,1 1 0 0 0,0 1 0 0 0,1 1 0 0 0,-1 1 0 0 0,0 1 0 0 0,1-1 0 0 0,-1-4 0 0 0,0-2 0 0 0,5 0 0 0 0,8 2 0 0 0,6 1 0 0 0,5 1 0 0 0,15-4 0 0 0,6 0 0 0 0,0 0 0 0 0,-1 1 0 0 0,1-3 0 0 0,10 0 0 0 0,0 1 0 0 0,2-4 0 0 0,1 1 0 0 0,7 8 0 0 0,4 3 0 0 0,-1-3 0 0 0,0 4 0 0 0,4 2 0 0 0,5 6 0 0 0,6 6 0 0 0,4-4 0 0 0,-1 1 0 0 0,5 3 0 0 0,8 5 0 0 0,-1 4 0 0 0,-2-2 0 0 0,-2 1 0 0 0,0 1 0 0 0,4 2 0 0 0,-3 2 0 0 0,3 1 0 0 0,1-4 0 0 0,4 4 0 0 0,1 3 0 0 0,4 6 0 0 0,0 2 0 0 0,2-1 0 0 0,-7 4 0 0 0,-10 0 0 0 0,0 2 0 0 0,0 6 0 0 0,6-2 0 0 0,1 1 0 0 0,5-7 0 0 0,-4-1 0 0 0,-4-2 0 0 0,3 3 0 0 0,0 4 0 0 0,-6 5 0 0 0,2 4 0 0 0,-5 3 0 0 0,-2-3 0 0 0,6-1 0 0 0,-4 2 0 0 0,-1 0 0 0 0,-5 2 0 0 0,4 1 0 0 0,3 2 0 0 0,-9-1 0 0 0,-3 1 0 0 0,6 1 0 0 0,-1-1 0 0 0,2 0 0 0 0,1 0 0 0 0,-4 1 0 0 0,0-1 0 0 0,-4 0 0 0 0,6 0 0 0 0,-1 5 0 0 0,-10 2 0 0 0,-2 0 0 0 0,-2 3 0 0 0,-4 1 0 0 0,4 4 0 0 0,0-2 0 0 0,3 9 0 0 0,-4 0 0 0 0,-5 2 0 0 0,-2 1 0 0 0,-2-2 0 0 0,-5-1 0 0 0,-2 2 0 0 0,5-4 0 0 0,-6 1 0 0 0,-3 1 0 0 0,-3 3 0 0 0,-1-3 0 0 0,-1 0 0 0 0,-4-4 0 0 0,-4 0 0 0 0,-2-2 0 0 0,-2 1 0 0 0,-2 2 0 0 0,0 5 0 0 0,0 2 0 0 0,-1 3 0 0 0,1-4 0 0 0,-1-1 0 0 0,-4 1 0 0 0,-7 1 0 0 0,-2 2 0 0 0,-3 1 0 0 0,0 1 0 0 0,5 1 0 0 0,-3 0 0 0 0,-2 1 0 0 0,0-1 0 0 0,-1 1 0 0 0,-4-1 0 0 0,-2 0 0 0 0,-3 0 0 0 0,-3 1 0 0 0,0 4 0 0 0,-1 2 0 0 0,-1 0 0 0 0,0-1 0 0 0,1 3 0 0 0,-1 6 0 0 0,1 0 0 0 0,0-2 0 0 0,0 1 0 0 0,0-1 0 0 0,0 3 0 0 0,-5-2 0 0 0,-2 2 0 0 0,-5-1 0 0 0,-6-4 0 0 0,-5 2 0 0 0,1-1 0 0 0,5 2 0 0 0,0 0 0 0 0,-3-4 0 0 0,-3-2 0 0 0,-3 1 0 0 0,-13 1 0 0 0,0-3 0 0 0,2-1 0 0 0,-4-3 0 0 0,-11-1 0 0 0,-1-1 0 0 0,-3-1 0 0 0,8 0 0 0 0,8-5 0 0 0,-1-3 0 0 0,-9 7 0 0 0,-6 2 0 0 0,0 2 0 0 0,-5-5 0 0 0,-4-3 0 0 0,-1 1 0 0 0,1-6 0 0 0,5 0 0 0 0,3-4 0 0 0,-11 1 0 0 0,-4-3 0 0 0,0 1 0 0 0,2-2 0 0 0,1-3 0 0 0,-8 1 0 0 0,-2-1 0 0 0,2-2 0 0 0,-6-3 0 0 0,-1-3 0 0 0,4-1 0 0 0,-1-1 0 0 0,4-1 0 0 0,-8-1 0 0 0,2 1 0 0 0,-2-1 0 0 0,3 1 0 0 0,-6 0 0 0 0,2-1 0 0 0,0 1 0 0 0,3 0 0 0 0,-5 0 0 0 0,2 0 0 0 0,-6 0 0 0 0,-3-5 0 0 0,4-2 0 0 0,-3-5 0 0 0,3-6 0 0 0,-4-10 0 0 0,-1-6 0 0 0,9-2 0 0 0,5-1 0 0 0,0 1 0 0 0,-2 2 0 0 0,2 0 0 0 0,-5-9 0 0 0,1-2 0 0 0,5 0 0 0 0,0 3 0 0 0,-2-2 0 0 0,2-4 0 0 0,10 6 0 0 0,7-5 0 0 0,-2-1 0 0 0,-1-2 0 0 0,1 1 0 0 0,-4 0 0 0 0,-1-9 0 0 0,1 1 0 0 0,7-1 0 0 0,4 4 0 0 0,1 1 0 0 0,0 4 0 0 0,5-5 0 0 0,5 1 0 0 0,7-2 0 0 0,-1 5 0 0 0,1-1 0 0 0,3 3 0 0 0,2-1 0 0 0,2 3 0 0 0,7-1 0 0 0,3 1 0 0 0,5 4 0 0 0,1-1 0 0 0,3 0 0 0 0,-1-2 0 0 0,2 1 0 0 0,4-3 0 0 0,-2 7 0 0 0,1 0 0 0 0,2 1 0 0 0,3-4 0 0 0,3 1 0 0 0,1-3 0 0 0,2 0 0 0 0,0-2 0 0 0,0-4 0 0 0,1 1 0 0 0,-1-1 0 0 0,0-2 0 0 0,1-4 0 0 0,-1-2 0 0 0,0 4 0 0 0,0 0 0 0 0,0 0 0 0 0,0-3 0 0 0,0-1 0 0 0,0-6 0 0 0,0-4 0 0 0,5 1 0 0 0,7 0 0 0 0,2-9 0 0 0,9-2 0 0 0,0 7 0 0 0,-3 5 0 0 0,5 4 0 0 0,4 1 0 0 0,2 2 0 0 0,1-6 0 0 0,1-2 0 0 0,-1 0 0 0 0,6 1 0 0 0,6-4 0 0 0,-4 5 0 0 0,2 3 0 0 0,4 1 0 0 0,0 7 0 0 0,-3 1 0 0 0,2 0 0 0 0,-2 3 0 0 0,3 1 0 0 0,-1-3 0 0 0,2 3 0 0 0,4-6 0 0 0,-7 1 0 0 0,5-1 0 0 0,-6 5 0 0 0,6-1 0 0 0,-5-1 0 0 0,-1 2 0 0 0,-1 0 0 0 0,3 3 0 0 0,-2 0 0 0 0,-2 1 0 0 0,2 0 0 0 0,5 6 0 0 0,-1-4 0 0 0,-3-1 0 0 0,1 3 0 0 0,10 2 0 0 0,5 10 0 0 0,4 3 0 0 0,1 8 0 0 0,0 1 0 0 0,-1-1 0 0 0,-5 2 0 0 0,-2 5 0 0 0,-1 5 0 0 0,1 3 0 0 0,7-3 0 0 0,8 0 0 0 0,3 2 0 0 0,-1 2 0 0 0,-3 1 0 0 0,-2 1 0 0 0,7 1 0 0 0,3 1 0 0 0,-3 0 0 0 0,-3 1 0 0 0,7 4 0 0 0,1 3 0 0 0,7 4 0 0 0,0 6 0 0 0,0 10 0 0 0,-3 1 0 0 0,4 0 0 0 0,-2 1 0 0 0,-6 0 0 0 0,6 1 0 0 0,-3 0 0 0 0,7 5 0 0 0,2 3 0 0 0,3-1 0 0 0,0 4 0 0 0,-5 0 0 0 0,2 3 0 0 0,-3 0 0 0 0,-7-3 0 0 0,4-3 0 0 0,-3 3 0 0 0,7-2 0 0 0,-3 5 0 0 0,5 3 0 0 0,-2 1 0 0 0,-6-4 0 0 0,3 6 0 0 0,-2 1 0 0 0,-6-4 0 0 0,0-5 0 0 0,-3-4 0 0 0,-5 2 0 0 0,-3 4 0 0 0,-3 0 0 0 0,3-2 0 0 0,0-4 0 0 0,-5-2 0 0 0,-5 2 0 0 0,0 0 0 0 0,-6-1 0 0 0,0-2 0 0 0,-5-1 0 0 0,0-2 0 0 0,-2-1 0 0 0,-5-1 0 0 0,-3-5 0 0 0,3-3 0 0 0,-1 1 0 0 0,-2 2 0 0 0,-2-4 0 0 0,-2-1 0 0 0,-6 2 0 0 0,-4 2 0 0 0,-4 3 0 0 0,-2-5 0 0 0,-3 0 0 0 0,-5 2 0 0 0,-3 1 0 0 0,-3 1 0 0 0,2-3 0 0 0,1-1 0 0 0,0 1 0 0 0,-3 2 0 0 0,-1 2 0 0 0,-1 1 0 0 0,-1 1 0 0 0,-1 1 0 0 0,-6-5 0 0 0,-1-2 0 0 0,-5-4 0 0 0,-1-1 0 0 0,-3-4 0 0 0,-4 2 0 0 0,-4-3 0 0 0,1 2 0 0 0,-4-2 0 0 0,-10 2 0 0 0,-3-2 0 0 0,0-3 0 0 0,1-4 0 0 0,2 3 0 0 0,2-1 0 0 0,-3-1 0 0 0,-1-3 0 0 0,-4-2 0 0 0,-1-1 0 0 0,-2-1 0 0 0,-5-1 0 0 0,1-1 0 0 0,-1 1 0 0 0,2-1 0 0 0,0 1 0 0 0,-3 0 0 0 0,-4 0 0 0 0,-2 0 0 0 0,-2 0 0 0 0,-1 0 0 0 0,-1 0 0 0 0,-1 0 0 0 0,0 0 0 0 0,0 0 0 0 0,-5-6 0 0 0,-7-6 0 0 0,-1-2 0 0 0,-9-8 0 0 0,-1-7 0 0 0,-6-3 0 0 0,1-1 0 0 0,1 4 0 0 0,-6-3 0 0 0,3-7 0 0 0,-4-1 0 0 0,4-1 0 0 0,-4 3 0 0 0,0 2 0 0 0,-6-9 0 0 0,-1-2 0 0 0,-3 2 0 0 0,-6 3 0 0 0,1-7 0 0 0,9-1 0 0 0,6 4 0 0 0,4-2 0 0 0,-4 2 0 0 0,-1-7 0 0 0,-5-4 0 0 0,-6-4 0 0 0,-1-2 0 0 0,-2 4 0 0 0,7 2 0 0 0,0-5 0 0 0,2 2 0 0 0,3 1 0 0 0,2 0 0 0 0,-3 0 0 0 0,5-2 0 0 0,-2 0 0 0 0,4 0 0 0 0,-2-1 0 0 0,4 5 0 0 0,8-4 0 0 0,1 4 0 0 0,5 5 0 0 0,5 2 0 0 0,4 4 0 0 0,9-7 0 0 0,-2 2 0 0 0,0-3 0 0 0,5 4 0 0 0,6 4 0 0 0,7 6 0 0 0,1-2 0 0 0,1 1 0 0 0,9 3 0 0 0,4 1 0 0 0,8 3 0 0 0,1-4 0 0 0,-1 0 0 0 0,-2 0 0 0 0,3 2 0 0 0,5 2 0 0 0,5 0 0 0 0,4 2 0 0 0,-3 6 0 0 0,1 2 0 0 0,2 0 0 0 0,2-1 0 0 0,-5-2 0 0 0,1-2 0 0 0,1 0 0 0 0,1-2 0 0 0,3 0 0 0 0,0 0 0 0 0,3-1 0 0 0,-1 1 0 0 0,2-1 0 0 0,-1 1 0 0 0,0 0 0 0 0,1 0 0 0 0,-1-1 0 0 0,0 1 0 0 0,0 0 0 0 0,0 0 0 0 0,0 0 0 0 0,0 0 0 0 0,0 0 0 0 0,0 0 0 0 0,0 0 0 0 0,5-1 0 0 0,2 1 0 0 0,5 0 0 0 0,1 0 0 0 0,3 0 0 0 0,4 0 0 0 0,-1 0 0 0 0,1 5 0 0 0,3 2 0 0 0,2-1 0 0 0,3 0 0 0 0,2-3 0 0 0,0 0 0 0 0,2 3 0 0 0,-1 1 0 0 0,1 0 0 0 0,0-2 0 0 0,4-2 0 0 0,3 5 0 0 0,-1 0 0 0 0,-2 4 0 0 0,5 5 0 0 0,-1 1 0 0 0,-1 1 0 0 0,4 3 0 0 0,-1 4 0 0 0,-2-4 0 0 0,2 1 0 0 0,1 1 0 0 0,2 2 0 0 0,-1 2 0 0 0,3 1 0 0 0,4 1 0 0 0,-1 1 0 0 0,1 0 0 0 0,-3 1 0 0 0,2-1 0 0 0,-4 0 0 0 0,-8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11986 15204 16383 0 0,'-6'0'0'0'0,"-6"0"0"0"0,-7 0 0 0 0,-5 0 0 0 0,-5 0 0 0 0,-1 0 0 0 0,-2 0 0 0 0,-1 0 0 0 0,1 0 0 0 0,-1 0 0 0 0,1 0 0 0 0,1 0 0 0 0,-1 0 0 0 0,1 0 0 0 0,0 0 0 0 0,0 0 0 0 0,0 0 0 0 0,-6 0 0 0 0,-1 0 0 0 0,0 0 0 0 0,-3 0 0 0 0,-1 0 0 0 0,1 0 0 0 0,4 0 0 0 0,-4 0 0 0 0,0 0 0 0 0,-3 0 0 0 0,0 0 0 0 0,3 0 0 0 0,-3 0 0 0 0,1-5 0 0 0,-2-2 0 0 0,0 0 0 0 0,-2 1 0 0 0,1 3 0 0 0,-1-5 0 0 0,-4 0 0 0 0,-4 0 0 0 0,2 3 0 0 0,0-4 0 0 0,-2 0 0 0 0,-2 1 0 0 0,-2-3 0 0 0,-2 1 0 0 0,-6-5 0 0 0,-2 2 0 0 0,5 2 0 0 0,-2-1 0 0 0,-1 0 0 0 0,6-3 0 0 0,3 2 0 0 0,0-3 0 0 0,0 2 0 0 0,-1-3 0 0 0,-1 2 0 0 0,-6-1 0 0 0,-3 1 0 0 0,0-7 0 0 0,2 0 0 0 0,0-1 0 0 0,2 3 0 0 0,2-1 0 0 0,-5-1 0 0 0,-2 3 0 0 0,1-1 0 0 0,2-3 0 0 0,1 4 0 0 0,2-1 0 0 0,-5-3 0 0 0,-1 4 0 0 0,7-2 0 0 0,2-1 0 0 0,2-3 0 0 0,6 3 0 0 0,0 0 0 0 0,0-7 0 0 0,-3-4 0 0 0,-7-1 0 0 0,2-1 0 0 0,0 1 0 0 0,1 1 0 0 0,4 5 0 0 0,2 3 0 0 0,-1 1 0 0 0,-1-2 0 0 0,3-1 0 0 0,0-2 0 0 0,-1-1 0 0 0,-8 0 0 0 0,7-1 0 0 0,-3-1 0 0 0,8 1 0 0 0,3 0 0 0 0,3-1 0 0 0,-1 1 0 0 0,1 0 0 0 0,-1 0 0 0 0,0-1 0 0 0,4 1 0 0 0,3 0 0 0 0,-3 0 0 0 0,1 0 0 0 0,1 0 0 0 0,3 0 0 0 0,1 5 0 0 0,8 2 0 0 0,-4-1 0 0 0,5 0 0 0 0,1-3 0 0 0,0 0 0 0 0,-2-2 0 0 0,4-1 0 0 0,1 0 0 0 0,4 0 0 0 0,-1-1 0 0 0,4 1 0 0 0,4 0 0 0 0,4-1 0 0 0,-3 1 0 0 0,1 0 0 0 0,2 0 0 0 0,3 0 0 0 0,0-6 0 0 0,3-1 0 0 0,0 0 0 0 0,1 2 0 0 0,1 1 0 0 0,-1 1 0 0 0,0 2 0 0 0,1 0 0 0 0,-1-4 0 0 0,0-2 0 0 0,0 0 0 0 0,0-3 0 0 0,0-1 0 0 0,0-4 0 0 0,0 2 0 0 0,0-4 0 0 0,0 2 0 0 0,0-2 0 0 0,0 2 0 0 0,0-2 0 0 0,0 2 0 0 0,0-2 0 0 0,0 2 0 0 0,0-1 0 0 0,5 1 0 0 0,2-2 0 0 0,5 8 0 0 0,6-1 0 0 0,5 2 0 0 0,4-3 0 0 0,-3 0 0 0 0,0 2 0 0 0,2-2 0 0 0,0-1 0 0 0,3 3 0 0 0,0 3 0 0 0,2 2 0 0 0,5 2 0 0 0,2 1 0 0 0,1 1 0 0 0,3 0 0 0 0,0 0 0 0 0,-2 1 0 0 0,4-1 0 0 0,3 5 0 0 0,1 2 0 0 0,1 0 0 0 0,4 4 0 0 0,-2 0 0 0 0,1 3 0 0 0,2 5 0 0 0,2 4 0 0 0,-2-2 0 0 0,-1 1 0 0 0,2 3 0 0 0,7 1 0 0 0,4 2 0 0 0,1 1 0 0 0,5 2 0 0 0,1 0 0 0 0,-1 0 0 0 0,3 0 0 0 0,-7 1 0 0 0,-3-1 0 0 0,8 0 0 0 0,2 0 0 0 0,-1 1 0 0 0,-2-1 0 0 0,2 0 0 0 0,-1 0 0 0 0,8 5 0 0 0,2 2 0 0 0,-4 5 0 0 0,-4 0 0 0 0,-4 4 0 0 0,1 4 0 0 0,5-1 0 0 0,-1 1 0 0 0,4 3 0 0 0,3 3 0 0 0,-2 2 0 0 0,2 7 0 0 0,2 2 0 0 0,-8 1 0 0 0,-7-1 0 0 0,7-1 0 0 0,0-2 0 0 0,-2-1 0 0 0,-4 4 0 0 0,3 6 0 0 0,-1 2 0 0 0,-3-2 0 0 0,-2-3 0 0 0,9 3 0 0 0,-5-2 0 0 0,-2-1 0 0 0,-4-3 0 0 0,-2-3 0 0 0,4 5 0 0 0,1 5 0 0 0,-1 1 0 0 0,-1-2 0 0 0,-6-4 0 0 0,-4 4 0 0 0,-6-7 0 0 0,-1 1 0 0 0,-4 1 0 0 0,2-2 0 0 0,-4-2 0 0 0,3-1 0 0 0,-2 0 0 0 0,2-2 0 0 0,-2 6 0 0 0,-3 1 0 0 0,-3-1 0 0 0,-3-1 0 0 0,-3-1 0 0 0,-1 4 0 0 0,-1 0 0 0 0,-1-1 0 0 0,1-1 0 0 0,-1-2 0 0 0,1-2 0 0 0,-6-1 0 0 0,-1 5 0 0 0,0 1 0 0 0,-3-1 0 0 0,-1-1 0 0 0,-3-1 0 0 0,-5-2 0 0 0,-4 5 0 0 0,-4 1 0 0 0,-2-2 0 0 0,-2 0 0 0 0,0-3 0 0 0,-1 0 0 0 0,0-2 0 0 0,0 4 0 0 0,0 3 0 0 0,1-2 0 0 0,-5 5 0 0 0,-8-1 0 0 0,-6-1 0 0 0,-5-2 0 0 0,-5 3 0 0 0,-1-1 0 0 0,-2-1 0 0 0,-1-2 0 0 0,1-2 0 0 0,-6 3 0 0 0,-1 1 0 0 0,-4-1 0 0 0,-1-2 0 0 0,-3-1 0 0 0,-5 3 0 0 0,-3 1 0 0 0,2-6 0 0 0,-1 2 0 0 0,-6 0 0 0 0,-5 4 0 0 0,0 2 0 0 0,-2-1 0 0 0,-9-3 0 0 0,-2-1 0 0 0,0-3 0 0 0,-6-6 0 0 0,-1-2 0 0 0,-6 4 0 0 0,2 4 0 0 0,-1 0 0 0 0,-5-4 0 0 0,-3-3 0 0 0,-6 0 0 0 0,-1-4 0 0 0,-4-1 0 0 0,-9-4 0 0 0,-2 6 0 0 0,5-2 0 0 0,5-3 0 0 0,-4 0 0 0 0,1-3 0 0 0,-2 1 0 0 0,3-2 0 0 0,-6-4 0 0 0,-3-2 0 0 0,-9-4 0 0 0,2-2 0 0 0,13-2 0 0 0,5 0 0 0 0,-7 4 0 0 0,3 3 0 0 0,-2-1 0 0 0,-2-1 0 0 0,3-2 0 0 0,0 0 0 0 0,-1-2 0 0 0,2-1 0 0 0,-5 0 0 0 0,7 0 0 0 0,1 0 0 0 0,4-6 0 0 0,-2-1 0 0 0,3-5 0 0 0,-2-1 0 0 0,-5-8 0 0 0,-3-1 0 0 0,-3-2 0 0 0,7-2 0 0 0,2 4 0 0 0,4-1 0 0 0,-1 5 0 0 0,1-1 0 0 0,-2-2 0 0 0,7 2 0 0 0,4-5 0 0 0,-2-5 0 0 0,-5 3 0 0 0,-2 0 0 0 0,8 0 0 0 0,9 4 0 0 0,-2 0 0 0 0,5 0 0 0 0,6 2 0 0 0,-4-6 0 0 0,-4-3 0 0 0,-3-2 0 0 0,3 4 0 0 0,7 1 0 0 0,6 0 0 0 0,10 5 0 0 0,6-1 0 0 0,3 5 0 0 0,-1 0 0 0 0,5-4 0 0 0,1 3 0 0 0,3-1 0 0 0,5 3 0 0 0,4-2 0 0 0,4 3 0 0 0,2-2 0 0 0,2 3 0 0 0,0-3 0 0 0,1 3 0 0 0,0-2 0 0 0,-1-4 0 0 0,6-4 0 0 0,6-2 0 0 0,8-3 0 0 0,4-2 0 0 0,4 0 0 0 0,3-1 0 0 0,0 0 0 0 0,2 1 0 0 0,-1-1 0 0 0,0 0 0 0 0,5 1 0 0 0,2 0 0 0 0,9 0 0 0 0,8 0 0 0 0,5 0 0 0 0,2-1 0 0 0,2 7 0 0 0,4 1 0 0 0,3-1 0 0 0,9-11 0 0 0,1 0 0 0 0,4 1 0 0 0,2-5 0 0 0,7 0 0 0 0,4 2 0 0 0,1 1 0 0 0,9 2 0 0 0,-3 1 0 0 0,-3 2 0 0 0,1-4 0 0 0,0-8 0 0 0,2 0 0 0 0,5 1 0 0 0,0 3 0 0 0,1 3 0 0 0,3 2 0 0 0,-1 2 0 0 0,5-4 0 0 0,-1-1 0 0 0,5 1 0 0 0,4 1 0 0 0,6 2 0 0 0,7 1 0 0 0,1 6 0 0 0,2-3 0 0 0,-1 4 0 0 0,2 1 0 0 0,2 4 0 0 0,-2 1 0 0 0,-5 4 0 0 0,6 5 0 0 0,5 3 0 0 0,-2-1 0 0 0,5 0 0 0 0,-1 3 0 0 0,4 1 0 0 0,2 2 0 0 0,7 1 0 0 0,-4 2 0 0 0,-4 0 0 0 0,-1 0 0 0 0,0 0 0 0 0,3 1 0 0 0,-2-1 0 0 0,2 0 0 0 0,2 0 0 0 0,5 1 0 0 0,-5-1 0 0 0,-4 5 0 0 0,-1 2 0 0 0,-6 5 0 0 0,2 0 0 0 0,-2 9 0 0 0,-1 7 0 0 0,-5 2 0 0 0,5-2 0 0 0,4-2 0 0 0,-3 1 0 0 0,-1 6 0 0 0,-4 2 0 0 0,-6 2 0 0 0,-5-2 0 0 0,0 0 0 0 0,0-1 0 0 0,2 3 0 0 0,-5 2 0 0 0,1-1 0 0 0,-6-1 0 0 0,-3-2 0 0 0,-1-2 0 0 0,-1-1 0 0 0,-5 5 0 0 0,0 1 0 0 0,-5 0 0 0 0,-5-2 0 0 0,-5 4 0 0 0,2 0 0 0 0,-7-1 0 0 0,-3-2 0 0 0,-2-2 0 0 0,-5-2 0 0 0,-8 5 0 0 0,-5 0 0 0 0,-1 0 0 0 0,0-2 0 0 0,-4-2 0 0 0,-1-1 0 0 0,-8 0 0 0 0,-8 3 0 0 0,-2 2 0 0 0,-5 0 0 0 0,2-2 0 0 0,-3-1 0 0 0,3-2 0 0 0,-2-1 0 0 0,-3 0 0 0 0,-3-1 0 0 0,-2 0 0 0 0,-3 0 0 0 0,-2 0 0 0 0,0 0 0 0 0,0 0 0 0 0,-1 5 0 0 0,0 2 0 0 0,1 0 0 0 0,0-2 0 0 0,0 5 0 0 0,-1-1 0 0 0,1-1 0 0 0,-5-2 0 0 0,-2-2 0 0 0,-5-1 0 0 0,0-2 0 0 0,-15 4 0 0 0,-2 2 0 0 0,-6 0 0 0 0,-4-2 0 0 0,0 4 0 0 0,-3 0 0 0 0,-1-1 0 0 0,-3 3 0 0 0,1 0 0 0 0,-3-2 0 0 0,-3-2 0 0 0,-4 2 0 0 0,2 1 0 0 0,-6-3 0 0 0,-3-1 0 0 0,-7-2 0 0 0,-3-2 0 0 0,-9-1 0 0 0,-3-1 0 0 0,-2-6 0 0 0,3-1 0 0 0,-6 0 0 0 0,1 7 0 0 0,-4-2 0 0 0,-4-1 0 0 0,-6 0 0 0 0,-12-4 0 0 0,-3-1 0 0 0,-2-5 0 0 0,3 0 0 0 0,-6-3 0 0 0,-2 7 0 0 0,-8-1 0 0 0,9-4 0 0 0,-1-4 0 0 0,4-5 0 0 0,-4 1 0 0 0,-7 0 0 0 0,3-2 0 0 0,-3-2 0 0 0,-7-2 0 0 0,0-2 0 0 0,-8 0 0 0 0,4-1 0 0 0,0-1 0 0 0,-2 1 0 0 0,-4 0 0 0 0,-2-1 0 0 0,-2 1 0 0 0,-3 0 0 0 0,0-11 0 0 0,-1-3 0 0 0,-1-5 0 0 0,7 2 0 0 0,6-3 0 0 0,1-3 0 0 0,0 3 0 0 0,-4-6 0 0 0,-2-4 0 0 0,-3-2 0 0 0,-13-6 0 0 0,-4-2 0 0 0,0 0 0 0 0,2 2 0 0 0,3-3 0 0 0,3 0 0 0 0,3-3 0 0 0,1-6 0 0 0,1 1 0 0 0,-5-6 0 0 0,10-6 0 0 0,3 3 0 0 0,-4-5 0 0 0,-4-7 0 0 0,-1 3 0 0 0,5 2 0 0 0,13 1 0 0 0,-3 2 0 0 0,-3-5 0 0 0,2-2 0 0 0,-1-5 0 0 0,8 0 0 0 0,5-4 0 0 0,5 1 0 0 0,-3-2 0 0 0,4 2 0 0 0,8 8 0 0 0,8 0 0 0 0,6 2 0 0 0,6 1 0 0 0,-3-4 0 0 0,-5-1 0 0 0,4-3 0 0 0,-1-1 0 0 0,6 2 0 0 0,8-2 0 0 0,4 1 0 0 0,5 2 0 0 0,6-2 0 0 0,4 1 0 0 0,4 2 0 0 0,2-3 0 0 0,7 12 0 0 0,1-6 0 0 0,6 5 0 0 0,6 1 0 0 0,4 1 0 0 0,4 6 0 0 0,3 1 0 0 0,1 0 0 0 0,6-2 0 0 0,2-2 0 0 0,-1-7 0 0 0,5-3 0 0 0,4 0 0 0 0,1 0 0 0 0,2 2 0 0 0,3 1 0 0 0,3 6 0 0 0,2 3 0 0 0,3 0 0 0 0,1 0 0 0 0,0-3 0 0 0,1 0 0 0 0,-1-2 0 0 0,1-1 0 0 0,-1-5 0 0 0,1-2 0 0 0,-1-1 0 0 0,5 8 0 0 0,7 2 0 0 0,7 2 0 0 0,6 0 0 0 0,3-1 0 0 0,3-6 0 0 0,1-3 0 0 0,11 0 0 0 0,3 1 0 0 0,5-5 0 0 0,-1 6 0 0 0,2 8 0 0 0,2 3 0 0 0,-3 1 0 0 0,6 4 0 0 0,9 5 0 0 0,5-5 0 0 0,5 0 0 0 0,0 3 0 0 0,-1 5 0 0 0,7-6 0 0 0,-5 4 0 0 0,0 0 0 0 0,-2 1 0 0 0,7 4 0 0 0,0 2 0 0 0,3 3 0 0 0,2 1 0 0 0,2-9 0 0 0,7-3 0 0 0,-1 1 0 0 0,3 3 0 0 0,-4 2 0 0 0,-2 4 0 0 0,4-4 0 0 0,8 0 0 0 0,-4 1 0 0 0,-3 2 0 0 0,3 2 0 0 0,11-4 0 0 0,8-1 0 0 0,0 6 0 0 0,-10 3 0 0 0,-3 3 0 0 0,8 4 0 0 0,0 7 0 0 0,2 1 0 0 0,-3 3 0 0 0,5 3 0 0 0,5-2 0 0 0,2 1 0 0 0,1 2 0 0 0,6 3 0 0 0,-10 1 0 0 0,2 3 0 0 0,-5 0 0 0 0,-1 1 0 0 0,5 1 0 0 0,-2-1 0 0 0,5 0 0 0 0,-3 1 0 0 0,-1-1 0 0 0,4 0 0 0 0,-2 0 0 0 0,-13 0 0 0 0,-3 0 0 0 0,-4 0 0 0 0,6 6 0 0 0,6 6 0 0 0,-1 2 0 0 0,-10 3 0 0 0,-1-1 0 0 0,3 3 0 0 0,-1 7 0 0 0,-8 1 0 0 0,1 0 0 0 0,-7 1 0 0 0,4 1 0 0 0,-6 1 0 0 0,-1 0 0 0 0,-5-4 0 0 0,-1 4 0 0 0,0 1 0 0 0,-2 2 0 0 0,1 0 0 0 0,-9-1 0 0 0,-6 1 0 0 0,-3-1 0 0 0,-3-1 0 0 0,-1-5 0 0 0,1 4 0 0 0,-6-4 0 0 0,-1 10 0 0 0,6-1 0 0 0,3-2 0 0 0,-3 0 0 0 0,-7-2 0 0 0,-8 1 0 0 0,1-1 0 0 0,-9 5 0 0 0,5 2 0 0 0,-4-1 0 0 0,-8 0 0 0 0,-5-2 0 0 0,-1-2 0 0 0,-4-1 0 0 0,-1 0 0 0 0,2-1 0 0 0,-2 0 0 0 0,0 0 0 0 0,-3 5 0 0 0,-3 2 0 0 0,-5 0 0 0 0,1-7 0 0 0,1-3 0 0 0,-3 4 0 0 0,-2 2 0 0 0,-2 0 0 0 0,-2 0 0 0 0,0 0 0 0 0,-1 4 0 0 0,0 1 0 0 0,-1-1 0 0 0,1 4 0 0 0,-1 0 0 0 0,1-1 0 0 0,0-4 0 0 0,0-1 0 0 0,-5 2 0 0 0,-8 1 0 0 0,-6 5 0 0 0,-5-1 0 0 0,-4-2 0 0 0,-3 3 0 0 0,-1-1 0 0 0,-6-3 0 0 0,-1 9 0 0 0,0-6 0 0 0,-4-3 0 0 0,0-4 0 0 0,3 3 0 0 0,-3 5 0 0 0,-5 0 0 0 0,1 4 0 0 0,-8-2 0 0 0,-5-2 0 0 0,-3-5 0 0 0,4-2 0 0 0,2-3 0 0 0,-6-2 0 0 0,-8-1 0 0 0,-2 5 0 0 0,0 1 0 0 0,3 0 0 0 0,-9 5 0 0 0,-1-6 0 0 0,2-3 0 0 0,-6-2 0 0 0,0 4 0 0 0,-7 2 0 0 0,2-6 0 0 0,0-2 0 0 0,-1-2 0 0 0,-1-5 0 0 0,-6 0 0 0 0,-2 0 0 0 0,-6 8 0 0 0,-1-2 0 0 0,7-5 0 0 0,-1-1 0 0 0,1-5 0 0 0,-4 0 0 0 0,0-2 0 0 0,-4-5 0 0 0,0 2 0 0 0,-2-1 0 0 0,-10-2 0 0 0,0 2 0 0 0,-1-1 0 0 0,9-2 0 0 0,8-2 0 0 0,0-2 0 0 0,1-2 0 0 0,-7-1 0 0 0,-8-1 0 0 0,1-1 0 0 0,-1 1 0 0 0,4 0 0 0 0,4-1 0 0 0,-5 1 0 0 0,7 0 0 0 0,-1 0 0 0 0,3 0 0 0 0,-2 0 0 0 0,1 0 0 0 0,-3-6 0 0 0,-3-6 0 0 0,-10-7 0 0 0,1 0 0 0 0,9-2 0 0 0,4-9 0 0 0,3-3 0 0 0,10 3 0 0 0,-1 1 0 0 0,6 1 0 0 0,-3 0 0 0 0,-2-7 0 0 0,-1-1 0 0 0,1-1 0 0 0,5 0 0 0 0,3-3 0 0 0,5 5 0 0 0,6-8 0 0 0,5-1 0 0 0,-1 1 0 0 0,-4-3 0 0 0,1 1 0 0 0,-4-7 0 0 0,1 0 0 0 0,4-3 0 0 0,9 4 0 0 0,5 0 0 0 0,7 2 0 0 0,2 6 0 0 0,5-2 0 0 0,-6-8 0 0 0,1 4 0 0 0,3-5 0 0 0,-6 2 0 0 0,2-7 0 0 0,3 1 0 0 0,11 6 0 0 0,6 1 0 0 0,3 4 0 0 0,7 4 0 0 0,7 5 0 0 0,1-3 0 0 0,2 2 0 0 0,4 1 0 0 0,-2-4 0 0 0,0 1 0 0 0,3-3 0 0 0,1 0 0 0 0,3 2 0 0 0,-4 3 0 0 0,-1-2 0 0 0,1-5 0 0 0,2 0 0 0 0,2-2 0 0 0,1 1 0 0 0,1-2 0 0 0,1-3 0 0 0,0 2 0 0 0,0 4 0 0 0,0 0 0 0 0,1-4 0 0 0,-1 2 0 0 0,0-7 0 0 0,0-4 0 0 0,6-4 0 0 0,1-1 0 0 0,5 0 0 0 0,5-5 0 0 0,1-2 0 0 0,2 1 0 0 0,3-9 0 0 0,2-1 0 0 0,9 2 0 0 0,3-7 0 0 0,0 0 0 0 0,0 5 0 0 0,-1-6 0 0 0,3 1 0 0 0,6 5 0 0 0,1 5 0 0 0,3 0 0 0 0,4 1 0 0 0,-3-7 0 0 0,8-1 0 0 0,3 4 0 0 0,2 3 0 0 0,7 0 0 0 0,7 1 0 0 0,6-2 0 0 0,0 6 0 0 0,-4 10 0 0 0,-5 4 0 0 0,7 2 0 0 0,-1-1 0 0 0,8-2 0 0 0,10 4 0 0 0,-1-6 0 0 0,-1 3 0 0 0,4 0 0 0 0,-4 4 0 0 0,-8 6 0 0 0,2-6 0 0 0,-4 2 0 0 0,6-2 0 0 0,-4 2 0 0 0,6-5 0 0 0,-4 1 0 0 0,5-1 0 0 0,2-2 0 0 0,5 4 0 0 0,2 5 0 0 0,-1 6 0 0 0,-3 4 0 0 0,4 4 0 0 0,-1-3 0 0 0,4 0 0 0 0,-1 5 0 0 0,3 4 0 0 0,-1 6 0 0 0,7 7 0 0 0,6 0 0 0 0,-2 4 0 0 0,-11 3 0 0 0,3 2 0 0 0,3 4 0 0 0,-1 1 0 0 0,6 1 0 0 0,5 0 0 0 0,1 1 0 0 0,2-1 0 0 0,-6 1 0 0 0,-1-1 0 0 0,-7 1 0 0 0,0-1 0 0 0,7 5 0 0 0,-1 2 0 0 0,0 5 0 0 0,7 0 0 0 0,-3 10 0 0 0,-1 5 0 0 0,-5 4 0 0 0,-1 1 0 0 0,0-4 0 0 0,-8-1 0 0 0,-7-1 0 0 0,0 6 0 0 0,-1 4 0 0 0,4-1 0 0 0,-5 1 0 0 0,1-2 0 0 0,-5 0 0 0 0,2 4 0 0 0,-5 1 0 0 0,-2-1 0 0 0,-11-2 0 0 0,2-1 0 0 0,-2-2 0 0 0,-3-1 0 0 0,-5 0 0 0 0,-4-1 0 0 0,-8 0 0 0 0,-3 0 0 0 0,-6-6 0 0 0,-1-1 0 0 0,-3 0 0 0 0,-5 2 0 0 0,-3 1 0 0 0,-3 2 0 0 0,-3 1 0 0 0,-1 0 0 0 0,0-4 0 0 0,-1-2 0 0 0,0 1 0 0 0,-5 1 0 0 0,-1 2 0 0 0,-5 1 0 0 0,-6 1 0 0 0,-5 0 0 0 0,2 1 0 0 0,-1 6 0 0 0,-3 1 0 0 0,-1 1 0 0 0,-2-3 0 0 0,-2-1 0 0 0,-1-1 0 0 0,0-1 0 0 0,0-2 0 0 0,0 0 0 0 0,-1 0 0 0 0,1 5 0 0 0,0 2 0 0 0,-6 0 0 0 0,-6-2 0 0 0,-7-1 0 0 0,-6-1 0 0 0,-8-2 0 0 0,-5-1 0 0 0,-1 1 0 0 0,2-1 0 0 0,-5-1 0 0 0,-5 1 0 0 0,0 0 0 0 0,-3-5 0 0 0,3-2 0 0 0,-3 0 0 0 0,-2 2 0 0 0,-3-4 0 0 0,-9 0 0 0 0,-3 1 0 0 0,-2 2 0 0 0,2-3 0 0 0,-11-5 0 0 0,-1-1 0 0 0,2-3 0 0 0,3 3 0 0 0,3-3 0 0 0,-6-3 0 0 0,-7 7 0 0 0,0 1 0 0 0,-6-2 0 0 0,-4-5 0 0 0,3-3 0 0 0,-3-4 0 0 0,3-2 0 0 0,1-2 0 0 0,-5 0 0 0 0,3-1 0 0 0,-10 0 0 0 0,-2 1 0 0 0,5-1 0 0 0,-7 1 0 0 0,-7 0 0 0 0,0-1 0 0 0,-1-4 0 0 0,7-2 0 0 0,-4-5 0 0 0,1 0 0 0 0,-3-4 0 0 0,3-4 0 0 0,-1 1 0 0 0,-9-1 0 0 0,1-9 0 0 0,-1-3 0 0 0,-1-3 0 0 0,4 0 0 0 0,12 1 0 0 0,1-5 0 0 0,4-1 0 0 0,-8 1 0 0 0,-7 2 0 0 0,-5-9 0 0 0,2-1 0 0 0,0 1 0 0 0,4-1 0 0 0,1-4 0 0 0,8 1 0 0 0,1-1 0 0 0,3 3 0 0 0,-4-6 0 0 0,-4 0 0 0 0,6 0 0 0 0,-1 2 0 0 0,1-4 0 0 0,8-5 0 0 0,3 4 0 0 0,3-5 0 0 0,0 3 0 0 0,4 1 0 0 0,7 5 0 0 0,5-4 0 0 0,0-3 0 0 0,1-2 0 0 0,3 4 0 0 0,-3-4 0 0 0,0-2 0 0 0,2 5 0 0 0,7 2 0 0 0,9 5 0 0 0,4 0 0 0 0,4-5 0 0 0,5 5 0 0 0,5 2 0 0 0,-9-6 0 0 0,5 0 0 0 0,3 0 0 0 0,3 3 0 0 0,1 1 0 0 0,7 4 0 0 0,8-1 0 0 0,1 3 0 0 0,4 4 0 0 0,-6-7 0 0 0,-1 0 0 0 0,-1-3 0 0 0,2 3 0 0 0,5-2 0 0 0,4-2 0 0 0,4 3 0 0 0,4-1 0 0 0,1 2 0 0 0,1 0 0 0 0,1-3 0 0 0,0 3 0 0 0,0-2 0 0 0,0-2 0 0 0,-1-3 0 0 0,0-2 0 0 0,0 3 0 0 0,0 0 0 0 0,0 5 0 0 0,11-1 0 0 0,8-6 0 0 0,7 5 0 0 0,-1 2 0 0 0,0-7 0 0 0,1-4 0 0 0,2 3 0 0 0,1 1 0 0 0,1 4 0 0 0,1 1 0 0 0,0 4 0 0 0,0 0 0 0 0,1 2 0 0 0,4-1 0 0 0,3 2 0 0 0,-1-2 0 0 0,-7 2 0 0 0,2 3 0 0 0,7-2 0 0 0,0 1 0 0 0,0-2 0 0 0,-7 1 0 0 0,-4-3 0 0 0,9-4 0 0 0,3 2 0 0 0,0-2 0 0 0,4-2 0 0 0,-1-9 0 0 0,3 1 0 0 0,-1 1 0 0 0,-4 5 0 0 0,3 1 0 0 0,8 5 0 0 0,7 5 0 0 0,-2 0 0 0 0,0 1 0 0 0,0-1 0 0 0,7 0 0 0 0,2 3 0 0 0,1 3 0 0 0,-1 3 0 0 0,5 2 0 0 0,-1 6 0 0 0,5 3 0 0 0,-1 5 0 0 0,4 1 0 0 0,-2 4 0 0 0,2 3 0 0 0,-2-6 0 0 0,-3-1 0 0 0,-4 3 0 0 0,3 4 0 0 0,-2 4 0 0 0,4 3 0 0 0,0 2 0 0 0,-3 2 0 0 0,-3 1 0 0 0,-2-1 0 0 0,-2 1 0 0 0,-2 0 0 0 0,-1-1 0 0 0,-5 0 0 0 0,-3 1 0 0 0,1-1 0 0 0,2 0 0 0 0,1 0 0 0 0,-4 0 0 0 0,0 0 0 0 0,1 0 0 0 0,2 0 0 0 0,1 0 0 0 0,-3 0 0 0 0,0 0 0 0 0,-5 0 0 0 0,0 0 0 0 0,2 10 0 0 0,-3 4 0 0 0,-4 0 0 0 0,1-3 0 0 0,-2 1 0 0 0,2 6 0 0 0,-2 3 0 0 0,-3-1 0 0 0,-3 2 0 0 0,-2-4 0 0 0,-3 1 0 0 0,-1-3 0 0 0,4 1 0 0 0,-4 3 0 0 0,-1-2 0 0 0,-2 2 0 0 0,0 2 0 0 0,-5 2 0 0 0,-1 4 0 0 0,0-4 0 0 0,3-1 0 0 0,-5 2 0 0 0,1 1 0 0 0,1 2 0 0 0,2 1 0 0 0,3 1 0 0 0,-4 1 0 0 0,-7 0 0 0 0,-5 1 0 0 0,1-6 0 0 0,-3-2 0 0 0,-3 1 0 0 0,-2 1 0 0 0,-2 1 0 0 0,-2 2 0 0 0,-1 1 0 0 0,0 1 0 0 0,0 0 0 0 0,-1 0 0 0 0,1 0 0 0 0,-1 1 0 0 0,1-1 0 0 0,0 1 0 0 0,0-1 0 0 0,0 0 0 0 0,0 0 0 0 0,0 0 0 0 0,0 0 0 0 0,-5 0 0 0 0,-8 1 0 0 0,-6-7 0 0 0,-5-1 0 0 0,-4 1 0 0 0,2 1 0 0 0,1 1 0 0 0,-6 2 0 0 0,-3-5 0 0 0,-1 0 0 0 0,5 0 0 0 0,-2 2 0 0 0,-2 2 0 0 0,0 1 0 0 0,-4-5 0 0 0,-2 0 0 0 0,-5 1 0 0 0,1-5 0 0 0,-3 1 0 0 0,1-4 0 0 0,-2 1 0 0 0,-4-3 0 0 0,-3 1 0 0 0,2-2 0 0 0,0 2 0 0 0,-2-1 0 0 0,-8-4 0 0 0,-3-4 0 0 0,-1 3 0 0 0,0-1 0 0 0,1-2 0 0 0,1-2 0 0 0,1-1 0 0 0,1-3 0 0 0,0 0 0 0 0,-10-1 0 0 0,2 0 0 0 0,3-1 0 0 0,-3 1 0 0 0,-1 0 0 0 0,2-1 0 0 0,-8 1 0 0 0,-2 0 0 0 0,3 0 0 0 0,3 0 0 0 0,-7 0 0 0 0,-10 0 0 0 0,-1 0 0 0 0,5-5 0 0 0,6-2 0 0 0,7-5 0 0 0,-5-6 0 0 0,5 0 0 0 0,5-1 0 0 0,3 1 0 0 0,3-6 0 0 0,1-4 0 0 0,0-4 0 0 0,-4 0 0 0 0,3-1 0 0 0,2 5 0 0 0,0 3 0 0 0,1-6 0 0 0,5-2 0 0 0,1-1 0 0 0,-1-1 0 0 0,4 2 0 0 0,5 5 0 0 0,0-3 0 0 0,2-1 0 0 0,4 0 0 0 0,-2-1 0 0 0,0 0 0 0 0,3 1 0 0 0,-3 1 0 0 0,0-6 0 0 0,3-2 0 0 0,1 2 0 0 0,3 0 0 0 0,2 2 0 0 0,1-4 0 0 0,1 0 0 0 0,0 1 0 0 0,1 1 0 0 0,4-3 0 0 0,3 0 0 0 0,4 1 0 0 0,0-3 0 0 0,-6-5 0 0 0,0 0 0 0 0,-1 3 0 0 0,4-2 0 0 0,6 2 0 0 0,1 3 0 0 0,2-3 0 0 0,3 2 0 0 0,-1-3 0 0 0,1-4 0 0 0,2 0 0 0 0,-3-1 0 0 0,1 2 0 0 0,1 4 0 0 0,3-1 0 0 0,2 1 0 0 0,2 4 0 0 0,2-2 0 0 0,0 0 0 0 0,0 2 0 0 0,0-2 0 0 0,1 0 0 0 0,-1 3 0 0 0,0-4 0 0 0,1 1 0 0 0,-1 2 0 0 0,0 3 0 0 0,0 2 0 0 0,0-3 0 0 0,0-1 0 0 0,0 1 0 0 0,0 2 0 0 0,0 1 0 0 0,0-3 0 0 0,0-1 0 0 0,0 1 0 0 0,0 1 0 0 0,5-3 0 0 0,2 0 0 0 0,5 1 0 0 0,6 2 0 0 0,5 8 0 0 0,3 3 0 0 0,4 0 0 0 0,1 0 0 0 0,1-1 0 0 0,0-1 0 0 0,1 4 0 0 0,-1 1 0 0 0,-1-2 0 0 0,1 0 0 0 0,-6-3 0 0 0,3 5 0 0 0,3-1 0 0 0,0 0 0 0 0,6 4 0 0 0,2-1 0 0 0,-1 4 0 0 0,3 5 0 0 0,1-1 0 0 0,2-4 0 0 0,0 1 0 0 0,-2-2 0 0 0,-5 3 0 0 0,4-3 0 0 0,-2 3 0 0 0,-1-2 0 0 0,-2 2 0 0 0,2-1 0 0 0,1-4 0 0 0,-1 2 0 0 0,3-2 0 0 0,-1-2 0 0 0,-1 2 0 0 0,3 0 0 0 0,-1 3 0 0 0,-2-2 0 0 0,3 4 0 0 0,-1-2 0 0 0,-2 3 0 0 0,-3-3 0 0 0,-2 3 0 0 0,-2 3 0 0 0,-1-2 0 0 0,-1 2 0 0 0,0 2 0 0 0,-5-2 0 0 0,-3 0 0 0 0,1 3 0 0 0,2 2 0 0 0,1 2 0 0 0,1-3 0 0 0,2-1 0 0 0,1 1 0 0 0,0-3 0 0 0,0 0 0 0 0,1-4 0 0 0,-6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5916 5807 16383 0 0,'-5'0'0'0'0,"-7"0"0"0"0,-7 0 0 0 0,-1-6 0 0 0,-1-1 0 0 0,2-5 0 0 0,0 0 0 0 0,-3-4 0 0 0,-3-4 0 0 0,3-4 0 0 0,0-4 0 0 0,-1-1 0 0 0,2-2 0 0 0,1 4 0 0 0,2 2 0 0 0,0 0 0 0 0,3-1 0 0 0,4-2 0 0 0,-2 4 0 0 0,2 1 0 0 0,-3-1 0 0 0,1-1 0 0 0,3-3 0 0 0,3-1 0 0 0,3-1 0 0 0,2-1 0 0 0,1 0 0 0 0,1 0 0 0 0,0-1 0 0 0,1 1 0 0 0,0-1 0 0 0,-1 1 0 0 0,0 0 0 0 0,1 0 0 0 0,-1-1 0 0 0,0 1 0 0 0,0 0 0 0 0,0 0 0 0 0,0 0 0 0 0,0-5 0 0 0,0-8 0 0 0,0-1 0 0 0,5 2 0 0 0,2 3 0 0 0,5 2 0 0 0,0 3 0 0 0,-1 3 0 0 0,2 0 0 0 0,-1-4 0 0 0,3-2 0 0 0,-1 1 0 0 0,2 1 0 0 0,-2 1 0 0 0,-2 2 0 0 0,-4 1 0 0 0,2 0 0 0 0,-1 1 0 0 0,4 5 0 0 0,-1 3 0 0 0,3 4 0 0 0,5 0 0 0 0,3-1 0 0 0,-1-3 0 0 0,0 2 0 0 0,2 0 0 0 0,2-2 0 0 0,2 3 0 0 0,7-1 0 0 0,3 4 0 0 0,0-1 0 0 0,-2 3 0 0 0,0 3 0 0 0,-8-1 0 0 0,-2 2 0 0 0,-1 3 0 0 0,1 2 0 0 0,1 2 0 0 0,2 3 0 0 0,0 0 0 0 0,7 1 0 0 0,2 1 0 0 0,0-1 0 0 0,-1 1 0 0 0,-2-1 0 0 0,-1 1 0 0 0,-2-1 0 0 0,0 0 0 0 0,-1 0 0 0 0,0 0 0 0 0,0 0 0 0 0,0 0 0 0 0,0 0 0 0 0,0 5 0 0 0,0 2 0 0 0,0 5 0 0 0,0 0 0 0 0,0 4 0 0 0,-5 4 0 0 0,-2-1 0 0 0,0 2 0 0 0,2 2 0 0 0,1 2 0 0 0,2 3 0 0 0,1-4 0 0 0,-5 0 0 0 0,-1 0 0 0 0,1 3 0 0 0,1 0 0 0 0,-4 3 0 0 0,0 0 0 0 0,-4 1 0 0 0,0 0 0 0 0,3 0 0 0 0,-3 1 0 0 0,-4-1 0 0 0,1-5 0 0 0,-2-1 0 0 0,-4-1 0 0 0,-3 2 0 0 0,-2 1 0 0 0,-3 2 0 0 0,0 1 0 0 0,-1 0 0 0 0,4 1 0 0 0,3 1 0 0 0,-1-1 0 0 0,-1 6 0 0 0,-2 1 0 0 0,0 0 0 0 0,-2 4 0 0 0,-1 0 0 0 0,0-1 0 0 0,0-4 0 0 0,0 4 0 0 0,0 0 0 0 0,-1-2 0 0 0,1-3 0 0 0,0 4 0 0 0,0 0 0 0 0,0-1 0 0 0,0-2 0 0 0,0 3 0 0 0,0 0 0 0 0,0-2 0 0 0,0-1 0 0 0,0-2 0 0 0,0 3 0 0 0,0 1 0 0 0,0-1 0 0 0,-5-1 0 0 0,-2-3 0 0 0,-5-1 0 0 0,-1 0 0 0 0,-3-2 0 0 0,-4 0 0 0 0,-4 0 0 0 0,-3-6 0 0 0,-3-1 0 0 0,-1 0 0 0 0,0 2 0 0 0,-1-4 0 0 0,5-1 0 0 0,2 2 0 0 0,0-3 0 0 0,-1 1 0 0 0,-1 1 0 0 0,-2-3 0 0 0,-1 1 0 0 0,0-3 0 0 0,-2-4 0 0 0,1 0 0 0 0,0-1 0 0 0,-1-3 0 0 0,1 2 0 0 0,0-1 0 0 0,-1-2 0 0 0,1-2 0 0 0,0 3 0 0 0,0 0 0 0 0,0-2 0 0 0,0-1 0 0 0,0-3 0 0 0,0-1 0 0 0,-1-1 0 0 0,1-1 0 0 0,0 0 0 0 0,0 0 0 0 0,0-1 0 0 0,-6 1 0 0 0,-1 0 0 0 0,0-1 0 0 0,2 1 0 0 0,1 0 0 0 0,1 0 0 0 0,2 0 0 0 0,-5-5 0 0 0,-1-2 0 0 0,0-5 0 0 0,-3-6 0 0 0,-1 1 0 0 0,2-3 0 0 0,-3-3 0 0 0,1 3 0 0 0,2-2 0 0 0,-3-1 0 0 0,-5-2 0 0 0,1-3 0 0 0,-2-1 0 0 0,1-2 0 0 0,-1 0 0 0 0,3 0 0 0 0,3-1 0 0 0,-2 1 0 0 0,-3-1 0 0 0,1 1 0 0 0,-2 0 0 0 0,-3-6 0 0 0,1-1 0 0 0,0 0 0 0 0,-3 1 0 0 0,-8-8 0 0 0,2-3 0 0 0,5 3 0 0 0,2 2 0 0 0,-1 4 0 0 0,3 4 0 0 0,0-4 0 0 0,-2 0 0 0 0,3 1 0 0 0,-1 3 0 0 0,3-5 0 0 0,5 0 0 0 0,-2 1 0 0 0,3 3 0 0 0,2 1 0 0 0,3 2 0 0 0,-3 1 0 0 0,0 0 0 0 0,2-4 0 0 0,2-2 0 0 0,1 1 0 0 0,2 6 0 0 0,1 3 0 0 0,6 2 0 0 0,3-1 0 0 0,4-1 0 0 0,1-1 0 0 0,3 0 0 0 0,-2-2 0 0 0,4 0 0 0 0,-3 0 0 0 0,2 0 0 0 0,3 0 0 0 0,-1 5 0 0 0,0 1 0 0 0,4 1 0 0 0,2-2 0 0 0,2-1 0 0 0,2-2 0 0 0,1-1 0 0 0,2 0 0 0 0,-1-2 0 0 0,1 1 0 0 0,-1 0 0 0 0,0-1 0 0 0,1 1 0 0 0,-1 0 0 0 0,0-1 0 0 0,0 1 0 0 0,5 0 0 0 0,2 0 0 0 0,5 0 0 0 0,6 0 0 0 0,5 0 0 0 0,-2-1 0 0 0,2 1 0 0 0,1 0 0 0 0,3 0 0 0 0,1 5 0 0 0,2 2 0 0 0,1 0 0 0 0,0 3 0 0 0,1 6 0 0 0,-1 6 0 0 0,-5-2 0 0 0,4 2 0 0 0,-4-4 0 0 0,5 1 0 0 0,-3-2 0 0 0,-1 0 0 0 0,0-2 0 0 0,1-4 0 0 0,1 1 0 0 0,6-1 0 0 0,7 3 0 0 0,3-1 0 0 0,-2 2 0 0 0,-2 5 0 0 0,-4-2 0 0 0,-2 1 0 0 0,-2 3 0 0 0,-1 3 0 0 0,-1-2 0 0 0,0-1 0 0 0,-1 2 0 0 0,1 2 0 0 0,0 1 0 0 0,-6-3 0 0 0,-1-1 0 0 0,0 2 0 0 0,2 0 0 0 0,1 3 0 0 0,2 1 0 0 0,1 1 0 0 0,1 1 0 0 0,-5-6 0 0 0,-13 0 0 0 0,-13-1 0 0 0,-12 2 0 0 0,-9 2 0 0 0,-7 0 0 0 0,-3 2 0 0 0,-2 1 0 0 0,-1 0 0 0 0,0 0 0 0 0,1 0 0 0 0,0 1 0 0 0,1-1 0 0 0,1 0 0 0 0,0 0 0 0 0,0 0 0 0 0,-1 0 0 0 0,1 0 0 0 0,0 0 0 0 0,0 0 0 0 0,-5 0 0 0 0,-2 0 0 0 0,0 0 0 0 0,2 0 0 0 0,1 0 0 0 0,1 0 0 0 0,2 0 0 0 0,0 0 0 0 0,1 0 0 0 0,0 0 0 0 0,0 0 0 0 0,0 0 0 0 0,0 0 0 0 0,0 0 0 0 0,0 0 0 0 0,0 0 0 0 0,-5 0 0 0 0,-2 0 0 0 0,0 0 0 0 0,1 0 0 0 0,2 0 0 0 0,2 0 0 0 0,0 0 0 0 0,2 0 0 0 0,0 0 0 0 0,0 0 0 0 0,0 0 0 0 0,0 0 0 0 0,0 0 0 0 0,0 0 0 0 0,0 0 0 0 0,0 0 0 0 0,0 0 0 0 0,0 0 0 0 0,5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8001 3809 16383 0 0,'0'5'0'0'0,"5"7"0"0"0,2 8 0 0 0,0 4 0 0 0,3 4 0 0 0,1 3 0 0 0,-2 1 0 0 0,-2 0 0 0 0,-3 1 0 0 0,-1-1 0 0 0,-2 0 0 0 0,-1 0 0 0 0,5-6 0 0 0,2-2 0 0 0,-1 1 0 0 0,-1 0 0 0 0,-2 3 0 0 0,0 0 0 0 0,-2 2 0 0 0,-1 1 0 0 0,0 0 0 0 0,0 0 0 0 0,0 0 0 0 0,0 1 0 0 0,-1-1 0 0 0,1 0 0 0 0,0 1 0 0 0,0-1 0 0 0,0 0 0 0 0,0 0 0 0 0,-5-5 0 0 0,-8-7 0 0 0,-6-7 0 0 0,-5-5 0 0 0,-4-5 0 0 0,-3-1 0 0 0,-1-2 0 0 0,0 0 0 0 0,-1-6 0 0 0,1-1 0 0 0,0 0 0 0 0,-58-35 0 0 0,-19-10 0 0 0,4 3 0 0 0,14 6 0 0 0,13 4 0 0 0,13 10 0 0 0,13 4 0 0 0,10 1 0 0 0,2 0 0 0 0,2-1 0 0 0,2 3 0 0 0,-3 1 0 0 0,0-1 0 0 0,6-3 0 0 0,3-1 0 0 0,-3-2 0 0 0,-1 4 0 0 0,-1 1 0 0 0,-5 0 0 0 0,0-2 0 0 0,-5-2 0 0 0,0-1 0 0 0,3-1 0 0 0,-2-1 0 0 0,1 0 0 0 0,2-1 0 0 0,-2 1 0 0 0,1 0 0 0 0,2 5 0 0 0,-2 1 0 0 0,0 1 0 0 0,-3-2 0 0 0,-5-7 0 0 0,2 3 0 0 0,-3-10 0 0 0,3 2 0 0 0,4 7 0 0 0,4-1 0 0 0,-2-6 0 0 0,2-2 0 0 0,1 6 0 0 0,-2 3 0 0 0,-1 2 0 0 0,3 1 0 0 0,2-1 0 0 0,2 0 0 0 0,2-1 0 0 0,1 0 0 0 0,1 4 0 0 0,5 2 0 0 0,3 0 0 0 0,-1-2 0 0 0,-2-1 0 0 0,-1-2 0 0 0,-1-1 0 0 0,-2 4 0 0 0,5 2 0 0 0,6 0 0 0 0,7-2 0 0 0,5-2 0 0 0,3-1 0 0 0,4-1 0 0 0,6 5 0 0 0,7 6 0 0 0,2 1 0 0 0,4 4 0 0 0,3 4 0 0 0,-1-1 0 0 0,0 1 0 0 0,3-3 0 0 0,1 0 0 0 0,3 3 0 0 0,-3-2 0 0 0,-2 1 0 0 0,2 2 0 0 0,1 2 0 0 0,1-2 0 0 0,3 0 0 0 0,0 2 0 0 0,1-4 0 0 0,0 1 0 0 0,0 1 0 0 0,-5-2 0 0 0,-1 0 0 0 0,-1 2 0 0 0,2 2 0 0 0,2 4 0 0 0,0 0 0 0 0,2-3 0 0 0,1-1 0 0 0,0 1 0 0 0,-5-4 0 0 0,-2-1 0 0 0,1 3 0 0 0,1-4 0 0 0,2 1 0 0 0,-5-4 0 0 0,0-3 0 0 0,1 0 0 0 0,-4-2 0 0 0,1 3 0 0 0,1 4 0 0 0,3 4 0 0 0,2 4 0 0 0,2 3 0 0 0,1 1 0 0 0,1 1 0 0 0,0 1 0 0 0,1 0 0 0 0,-6 5 0 0 0,-7 7 0 0 0,-1 6 0 0 0,-4 6 0 0 0,-4 4 0 0 0,-5 1 0 0 0,4 2 0 0 0,-1 1 0 0 0,-2-1 0 0 0,-1 0 0 0 0,-2 0 0 0 0,-6 0 0 0 0,-9-6 0 0 0,-2-2 0 0 0,-3-5 0 0 0,-5-5 0 0 0,-4-1 0 0 0,-2-1 0 0 0,-3-4 0 0 0,5 2 0 0 0,1 0 0 0 0,0-2 0 0 0,-1-2 0 0 0,-2-3 0 0 0,4-6 0 0 0,6-9 0 0 0,6-7 0 0 0,0 0 0 0 0,2-3 0 0 0,3-2 0 0 0,2-3 0 0 0,2-2 0 0 0,2-1 0 0 0,-4-1 0 0 0,-7-1 0 0 0,-2 0 0 0 0,-2 6 0 0 0,0 2 0 0 0,-2-1 0 0 0,2-1 0 0 0,-2-1 0 0 0,-2 3 0 0 0,1 1 0 0 0,-1 5 0 0 0,3-1 0 0 0,-1 4 0 0 0,3-2 0 0 0,-2 3 0 0 0,-3 3 0 0 0,2-1 0 0 0,-1 0 0 0 0,-4 4 0 0 0,4-3 0 0 0,-2 0 0 0 0,-1 3 0 0 0,-3 2 0 0 0,-3 2 0 0 0,-1 2 0 0 0,-1 1 0 0 0,-1 1 0 0 0,-1 1 0 0 0,0-1 0 0 0,1 1 0 0 0,-1-1 0 0 0,1 0 0 0 0,0 0 0 0 0,-1 0 0 0 0,1 0 0 0 0,0 0 0 0 0,0 0 0 0 0,0 0 0 0 0,0 0 0 0 0,0 0 0 0 0,0 0 0 0 0,-1 0 0 0 0,1 0 0 0 0,0 6 0 0 0,0 1 0 0 0,0-1 0 0 0,0 0 0 0 0,0-2 0 0 0,0 3 0 0 0,-1 2 0 0 0,1-2 0 0 0,0-2 0 0 0,0-1 0 0 0,0-2 0 0 0,0-1 0 0 0,0-1 0 0 0,0 0 0 0 0,-1 0 0 0 0,1-1 0 0 0,0 1 0 0 0,0 0 0 0 0,0 0 0 0 0,0 0 0 0 0,0 0 0 0 0,-6 0 0 0 0,-1 0 0 0 0,0 0 0 0 0,2 0 0 0 0,1 0 0 0 0,1 0 0 0 0,2 0 0 0 0,0 0 0 0 0,1 0 0 0 0,0 0 0 0 0,0 0 0 0 0,0 0 0 0 0,1 0 0 0 0,-1-6 0 0 0,0-1 0 0 0,0-5 0 0 0,-1 0 0 0 0,1-4 0 0 0,0 1 0 0 0,0-2 0 0 0,0 2 0 0 0,0-2 0 0 0,0-4 0 0 0,0-3 0 0 0,-1-3 0 0 0,1 4 0 0 0,5-1 0 0 0,2 5 0 0 0,5 0 0 0 0,1 3 0 0 0,2-1 0 0 0,0 2 0 0 0,2-1 0 0 0,-2-3 0 0 0,2-4 0 0 0,3-4 0 0 0,4-2 0 0 0,3-1 0 0 0,2-1 0 0 0,1-1 0 0 0,7 6 0 0 0,7 6 0 0 0,1 2 0 0 0,4 4 0 0 0,4 4 0 0 0,4 4 0 0 0,2 3 0 0 0,2-3 0 0 0,2-1 0 0 0,-1 1 0 0 0,1 1 0 0 0,0 2 0 0 0,0 2 0 0 0,5 0 0 0 0,1 1 0 0 0,0 0 0 0 0,-1-5 0 0 0,-2-2 0 0 0,-2 1 0 0 0,-1 0 0 0 0,0 3 0 0 0,4 0 0 0 0,2 2 0 0 0,0 1 0 0 0,-2 0 0 0 0,-1 0 0 0 0,3 0 0 0 0,2 0 0 0 0,-2 1 0 0 0,-1-7 0 0 0,-3-1 0 0 0,0 1 0 0 0,-2 0 0 0 0,-1 3 0 0 0,0 0 0 0 0,0 2 0 0 0,0 0 0 0 0,-1 1 0 0 0,1 1 0 0 0,6-1 0 0 0,1 0 0 0 0,-1 0 0 0 0,0 1 0 0 0,-2-1 0 0 0,-1 0 0 0 0,-2 0 0 0 0,0 0 0 0 0,-1 0 0 0 0,0 0 0 0 0,-1 0 0 0 0,1 0 0 0 0,0 0 0 0 0,0 0 0 0 0,0 0 0 0 0,0 0 0 0 0,-5 5 0 0 0,-7 7 0 0 0,-7 7 0 0 0,-5 6 0 0 0,-5 3 0 0 0,-1 3 0 0 0,-2 1 0 0 0,0 0 0 0 0,5 1 0 0 0,2-1 0 0 0,-1 0 0 0 0,0 0 0 0 0,-1 4 0 0 0,-2 3 0 0 0,-1-1 0 0 0,0-2 0 0 0,-1-1 0 0 0,0-2 0 0 0,5 0 0 0 0,2-2 0 0 0,-1 0 0 0 0,-1 0 0 0 0,-1 0 0 0 0,-1 0 0 0 0,-2 0 0 0 0,-1 0 0 0 0,0 0 0 0 0,0 0 0 0 0,0 0 0 0 0,-1 0 0 0 0,1 0 0 0 0,0 0 0 0 0,0 1 0 0 0,0-1 0 0 0,0 0 0 0 0,0 0 0 0 0,0 0 0 0 0,-5-5 0 0 0,-2-2 0 0 0,-5 0 0 0 0,-1 2 0 0 0,-3-4 0 0 0,1 0 0 0 0,4 1 0 0 0,-3-3 0 0 0,2 0 0 0 0,-3-3 0 0 0,2 1 0 0 0,-3-3 0 0 0,-4-4 0 0 0,2 2 0 0 0,-2-2 0 0 0,-2-2 0 0 0,2 2 0 0 0,0-1 0 0 0,-3-1 0 0 0,-2 2 0 0 0,-3-1 0 0 0,-1-1 0 0 0,-1-3 0 0 0,-2 3 0 0 0,1 0 0 0 0,-1-1 0 0 0,1-3 0 0 0,-1-1 0 0 0,1-2 0 0 0,0-1 0 0 0,-1-1 0 0 0,1 0 0 0 0,0-1 0 0 0,0 1 0 0 0,0-1 0 0 0,0 1 0 0 0,0 0 0 0 0,-6 0 0 0 0,-1 0 0 0 0,0 0 0 0 0,2-5 0 0 0,1-2 0 0 0,1-5 0 0 0,2-1 0 0 0,0 3 0 0 0,1-4 0 0 0,0 2 0 0 0,0 3 0 0 0,0 2 0 0 0,1-2 0 0 0,4-6 0 0 0,2-5 0 0 0,0 1 0 0 0,-2-2 0 0 0,-1 3 0 0 0,-2-1 0 0 0,4-2 0 0 0,2-4 0 0 0,-2 4 0 0 0,-1-1 0 0 0,-1-2 0 0 0,-2-1 0 0 0,-1-3 0 0 0,-1 4 0 0 0,5 0 0 0 0,2 0 0 0 0,-1 3 0 0 0,4 1 0 0 0,1-3 0 0 0,-3-1 0 0 0,-1-3 0 0 0,-3-2 0 0 0,-2 4 0 0 0,5 1 0 0 0,0-1 0 0 0,-1-1 0 0 0,-1-2 0 0 0,-2-1 0 0 0,-1-1 0 0 0,-1-1 0 0 0,4 0 0 0 0,2 0 0 0 0,-1-1 0 0 0,-1 1 0 0 0,-1-1 0 0 0,3 1 0 0 0,1 0 0 0 0,-1 0 0 0 0,4 0 0 0 0,-1-1 0 0 0,4 1 0 0 0,0 6 0 0 0,2 0 0 0 0,-2 6 0 0 0,3 1 0 0 0,-2-3 0 0 0,1-2 0 0 0,-1-3 0 0 0,2-2 0 0 0,3-2 0 0 0,-2 4 0 0 0,1 2 0 0 0,3-1 0 0 0,3-1 0 0 0,3-2 0 0 0,1-1 0 0 0,1-1 0 0 0,-4-1 0 0 0,-1 0 0 0 0,-1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9895 8218 16383 0 0,'-6'0'0'0'0,"-6"0"0"0"0,-7 0 0 0 0,-5 0 0 0 0,-5 0 0 0 0,-1 0 0 0 0,-2 0 0 0 0,-1 0 0 0 0,1 0 0 0 0,-1 0 0 0 0,1 0 0 0 0,1 0 0 0 0,-1 0 0 0 0,1 0 0 0 0,0 0 0 0 0,0 0 0 0 0,0 0 0 0 0,0 0 0 0 0,0 0 0 0 0,0 0 0 0 0,-1 0 0 0 0,1 0 0 0 0,0 0 0 0 0,0 0 0 0 0,0 0 0 0 0,0 0 0 0 0,0 0 0 0 0,0 0 0 0 0,-1 5 0 0 0,1 2 0 0 0,0 0 0 0 0,0-2 0 0 0,0-1 0 0 0,0-1 0 0 0,0-2 0 0 0,0-1 0 0 0,-1 6 0 0 0,1 1 0 0 0,0-1 0 0 0,0-1 0 0 0,0-1 0 0 0,0-2 0 0 0,0 4 0 0 0,0 2 0 0 0,-1-1 0 0 0,1-2 0 0 0,0 4 0 0 0,0 0 0 0 0,0-1 0 0 0,0-3 0 0 0,0-1 0 0 0,0-2 0 0 0,-1-1 0 0 0,1-1 0 0 0,5 5 0 0 0,2 2 0 0 0,0-1 0 0 0,-2 5 0 0 0,-1-1 0 0 0,-2-1 0 0 0,5 3 0 0 0,0-1 0 0 0,0-1 0 0 0,-2-4 0 0 0,-2 3 0 0 0,-1 1 0 0 0,-1 2 0 0 0,-1 1 0 0 0,0-3 0 0 0,0-3 0 0 0,4 3 0 0 0,3 0 0 0 0,-1-2 0 0 0,5 2 0 0 0,-1 1 0 0 0,-1-3 0 0 0,-2 4 0 0 0,-3-1 0 0 0,-2 3 0 0 0,-1-1 0 0 0,-1 3 0 0 0,0-1 0 0 0,0-4 0 0 0,-1 2 0 0 0,0 4 0 0 0,1-1 0 0 0,0-3 0 0 0,-1-4 0 0 0,1 2 0 0 0,0-1 0 0 0,5 4 0 0 0,2-2 0 0 0,0-2 0 0 0,-2 2 0 0 0,-1 0 0 0 0,3 2 0 0 0,2 0 0 0 0,-2 1 0 0 0,-2 0 0 0 0,-2-4 0 0 0,5 2 0 0 0,0 4 0 0 0,-2-1 0 0 0,5 2 0 0 0,-1 4 0 0 0,-1-3 0 0 0,-3 2 0 0 0,-2-4 0 0 0,4 1 0 0 0,-1-2 0 0 0,0 1 0 0 0,-2-2 0 0 0,-2-4 0 0 0,5 1 0 0 0,-1 0 0 0 0,0 2 0 0 0,-2-1 0 0 0,4 2 0 0 0,0 5 0 0 0,-2-2 0 0 0,4 1 0 0 0,0 4 0 0 0,-2-3 0 0 0,-3 0 0 0 0,-2 3 0 0 0,-2-3 0 0 0,4 1 0 0 0,1-4 0 0 0,4 1 0 0 0,1-3 0 0 0,-2 2 0 0 0,-2 2 0 0 0,-4-1 0 0 0,4 2 0 0 0,5 2 0 0 0,1-3 0 0 0,3 2 0 0 0,4 1 0 0 0,4 3 0 0 0,-3-2 0 0 0,1-1 0 0 0,1 1 0 0 0,2 3 0 0 0,2 2 0 0 0,1 1 0 0 0,2 1 0 0 0,0 1 0 0 0,0 1 0 0 0,0-1 0 0 0,1 1 0 0 0,-1-1 0 0 0,0 1 0 0 0,0-1 0 0 0,0 0 0 0 0,0 0 0 0 0,6-5 0 0 0,1-2 0 0 0,-1 1 0 0 0,5 0 0 0 0,0 3 0 0 0,3-5 0 0 0,5-6 0 0 0,-1 0 0 0 0,2-3 0 0 0,3-4 0 0 0,2-4 0 0 0,-2 3 0 0 0,0-1 0 0 0,1-1 0 0 0,-4 3 0 0 0,1 0 0 0 0,2-2 0 0 0,1 4 0 0 0,4-1 0 0 0,1 3 0 0 0,1-1 0 0 0,1-2 0 0 0,0-4 0 0 0,-4 3 0 0 0,-3 0 0 0 0,1-3 0 0 0,1-1 0 0 0,1 3 0 0 0,2-1 0 0 0,1 5 0 0 0,1 0 0 0 0,0-3 0 0 0,0 2 0 0 0,1 0 0 0 0,-1 3 0 0 0,0-2 0 0 0,1-2 0 0 0,-1 2 0 0 0,0-2 0 0 0,0-2 0 0 0,0 3 0 0 0,0-1 0 0 0,0-3 0 0 0,1 4 0 0 0,-1-1 0 0 0,0-3 0 0 0,0-2 0 0 0,0-2 0 0 0,0 3 0 0 0,0 1 0 0 0,0 4 0 0 0,1 0 0 0 0,-1-2 0 0 0,0-2 0 0 0,0 2 0 0 0,0-1 0 0 0,0 5 0 0 0,0-2 0 0 0,0 4 0 0 0,1-2 0 0 0,-1-3 0 0 0,0 3 0 0 0,0-3 0 0 0,0-1 0 0 0,0 1 0 0 0,0 0 0 0 0,1-2 0 0 0,-1 2 0 0 0,0 0 0 0 0,0 3 0 0 0,0-1 0 0 0,5-3 0 0 0,-3 3 0 0 0,-2-1 0 0 0,-1-3 0 0 0,0-3 0 0 0,-1-2 0 0 0,1-2 0 0 0,-5 4 0 0 0,-1 1 0 0 0,0-1 0 0 0,2-1 0 0 0,1-2 0 0 0,-4 5 0 0 0,0 0 0 0 0,1-1 0 0 0,2-2 0 0 0,2-2 0 0 0,1 0 0 0 0,1-2 0 0 0,1-1 0 0 0,0 0 0 0 0,0-1 0 0 0,1 1 0 0 0,-1 0 0 0 0,1 0 0 0 0,-1-1 0 0 0,0 1 0 0 0,0 0 0 0 0,1 0 0 0 0,-7 6 0 0 0,-1 1 0 0 0,1-1 0 0 0,1 5 0 0 0,1 0 0 0 0,-4-2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11269 8885 16383 0 0,'-5'0'0'0'0,"-2"-6"0"0"0,-5-1 0 0 0,-6 0 0 0 0,-4 2 0 0 0,-5 1 0 0 0,-3 2 0 0 0,-1 1 0 0 0,-1 0 0 0 0,0 1 0 0 0,-1 0 0 0 0,2 1 0 0 0,-1-1 0 0 0,0 0 0 0 0,1 0 0 0 0,0 0 0 0 0,0 0 0 0 0,0 0 0 0 0,-1 0 0 0 0,1 0 0 0 0,0 0 0 0 0,0 0 0 0 0,0 0 0 0 0,0 0 0 0 0,0 0 0 0 0,0 0 0 0 0,0 0 0 0 0,-1 0 0 0 0,1 0 0 0 0,0 0 0 0 0,0 0 0 0 0,0 0 0 0 0,0 0 0 0 0,0 6 0 0 0,0 1 0 0 0,-1-1 0 0 0,7 5 0 0 0,1 0 0 0 0,-1-2 0 0 0,-1 3 0 0 0,-1-1 0 0 0,-2 4 0 0 0,0-2 0 0 0,3 3 0 0 0,2-1 0 0 0,-1-4 0 0 0,5 3 0 0 0,-1-3 0 0 0,-1 4 0 0 0,-3-2 0 0 0,-2-3 0 0 0,4 3 0 0 0,0-2 0 0 0,-1-2 0 0 0,3 3 0 0 0,0-1 0 0 0,-1 3 0 0 0,-3-1 0 0 0,-2 2 0 0 0,-2 5 0 0 0,-1-2 0 0 0,-1-3 0 0 0,-1 0 0 0 0,1-1 0 0 0,5 1 0 0 0,1-2 0 0 0,0-2 0 0 0,5 1 0 0 0,-1 0 0 0 0,5 2 0 0 0,-2-1 0 0 0,-2-3 0 0 0,2 3 0 0 0,-1-2 0 0 0,3 4 0 0 0,-2-2 0 0 0,3 3 0 0 0,-2-2 0 0 0,2 3 0 0 0,-1-3 0 0 0,1 3 0 0 0,-1-2 0 0 0,2 2 0 0 0,-3-3 0 0 0,3 3 0 0 0,-3 3 0 0 0,-3 3 0 0 0,2 4 0 0 0,4 2 0 0 0,4 1 0 0 0,-2 2 0 0 0,2-1 0 0 0,3 1 0 0 0,1 0 0 0 0,3 0 0 0 0,2-1 0 0 0,0 0 0 0 0,1 1 0 0 0,1-1 0 0 0,-1 0 0 0 0,1 0 0 0 0,-1 0 0 0 0,0 0 0 0 0,0 0 0 0 0,0 0 0 0 0,0 1 0 0 0,0-1 0 0 0,0 0 0 0 0,0 0 0 0 0,0 0 0 0 0,0 0 0 0 0,0 0 0 0 0,0 0 0 0 0,0 1 0 0 0,6-1 0 0 0,1 0 0 0 0,-1 0 0 0 0,5-5 0 0 0,0-2 0 0 0,-2 0 0 0 0,3-3 0 0 0,-1-1 0 0 0,4-3 0 0 0,-2 0 0 0 0,3-2 0 0 0,4 1 0 0 0,4-2 0 0 0,-3 2 0 0 0,2-1 0 0 0,-5 1 0 0 0,1-2 0 0 0,3 3 0 0 0,2-3 0 0 0,-3 3 0 0 0,1-2 0 0 0,-4 1 0 0 0,1-1 0 0 0,2-4 0 0 0,-3 2 0 0 0,2-2 0 0 0,-4 4 0 0 0,2-2 0 0 0,2-3 0 0 0,-1 3 0 0 0,0-2 0 0 0,-2 3 0 0 0,1-1 0 0 0,3 3 0 0 0,2-1 0 0 0,-1 1 0 0 0,0-1 0 0 0,1-4 0 0 0,-2 2 0 0 0,-1-1 0 0 0,-2 2 0 0 0,0-1 0 0 0,2-2 0 0 0,4-4 0 0 0,-3 3 0 0 0,1-1 0 0 0,1-2 0 0 0,3-1 0 0 0,1-3 0 0 0,3-1 0 0 0,0-1 0 0 0,1-1 0 0 0,1-1 0 0 0,-1 1 0 0 0,1 0 0 0 0,-1-1 0 0 0,1 1 0 0 0,-1 0 0 0 0,0 0 0 0 0,0 0 0 0 0,0 0 0 0 0,1 0 0 0 0,-1 0 0 0 0,0 0 0 0 0,0 0 0 0 0,0 0 0 0 0,0 0 0 0 0,0 0 0 0 0,0 0 0 0 0,0 0 0 0 0,1-5 0 0 0,-1-3 0 0 0,-5-4 0 0 0,-2 0 0 0 0,-5-4 0 0 0,-1-4 0 0 0,-2-4 0 0 0,0 2 0 0 0,-2-1 0 0 0,2-1 0 0 0,-2-2 0 0 0,2 3 0 0 0,-2 0 0 0 0,-3 0 0 0 0,2-3 0 0 0,-2-2 0 0 0,4 5 0 0 0,-2-1 0 0 0,2 5 0 0 0,0 1 0 0 0,-4-3 0 0 0,-4-3 0 0 0,3-2 0 0 0,0-3 0 0 0,-3-1 0 0 0,-1-1 0 0 0,2 5 0 0 0,1 1 0 0 0,-2 0 0 0 0,-1-1 0 0 0,-3-1 0 0 0,-1-2 0 0 0,-1-1 0 0 0,4-1 0 0 0,2 0 0 0 0,0 0 0 0 0,-2-1 0 0 0,-2 1 0 0 0,-1-1 0 0 0,-1 1 0 0 0,0-16 0 0 0,-1-5 0 0 0,0 0 0 0 0,-1 5 0 0 0,1 4 0 0 0,0 5 0 0 0,0 3 0 0 0,0 3 0 0 0,0 0 0 0 0,0 2 0 0 0,0 0 0 0 0,0 0 0 0 0,0-1 0 0 0,0 0 0 0 0,0 1 0 0 0,0-1 0 0 0,0 0 0 0 0,0 0 0 0 0,0-1 0 0 0,-6 7 0 0 0,-1 0 0 0 0,1 1 0 0 0,-5 3 0 0 0,0 1 0 0 0,2-2 0 0 0,-3 3 0 0 0,0-1 0 0 0,3-2 0 0 0,-2 3 0 0 0,0-1 0 0 0,2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3736 6186 16383 0 0,'0'5'0'0'0,"5"2"0"0"0,8 0 0 0 0,6-2 0 0 0,5-1 0 0 0,-1 4 0 0 0,1 0 0 0 0,1-1 0 0 0,2-1 0 0 0,2-2 0 0 0,-5 3 0 0 0,0 1 0 0 0,0-1 0 0 0,2-2 0 0 0,2-1 0 0 0,1-2 0 0 0,1-1 0 0 0,1-1 0 0 0,0 0 0 0 0,1-1 0 0 0,-1 1 0 0 0,0 0 0 0 0,1 0 0 0 0,-1-1 0 0 0,0 1 0 0 0,0 0 0 0 0,1 6 0 0 0,-1 1 0 0 0,0-1 0 0 0,0 0 0 0 0,0-2 0 0 0,0-2 0 0 0,0 5 0 0 0,0 0 0 0 0,1 0 0 0 0,-1-2 0 0 0,0-1 0 0 0,0-2 0 0 0,0-1 0 0 0,0-1 0 0 0,0 0 0 0 0,0 0 0 0 0,1-1 0 0 0,-1 6 0 0 0,0 2 0 0 0,0 0 0 0 0,0-2 0 0 0,0-1 0 0 0,0-2 0 0 0,0 0 0 0 0,-5 3 0 0 0,-2 2 0 0 0,1 0 0 0 0,1-2 0 0 0,1-1 0 0 0,2-2 0 0 0,0 4 0 0 0,2 2 0 0 0,0-2 0 0 0,0-1 0 0 0,1-1 0 0 0,-6 3 0 0 0,-2 1 0 0 0,1-1 0 0 0,1-1 0 0 0,1-3 0 0 0,2-1 0 0 0,1-1 0 0 0,0 0 0 0 0,1-1 0 0 0,1-1 0 0 0,-1 1 0 0 0,-5 5 0 0 0,-1 2 0 0 0,-1-1 0 0 0,2 0 0 0 0,1-3 0 0 0,-3 5 0 0 0,-1 0 0 0 0,1 0 0 0 0,1-3 0 0 0,3-1 0 0 0,1-2 0 0 0,-4 4 0 0 0,-2 1 0 0 0,2 0 0 0 0,1-2 0 0 0,2-2 0 0 0,1 5 0 0 0,1 0 0 0 0,1-1 0 0 0,0-2 0 0 0,0-1 0 0 0,1-2 0 0 0,-1-1 0 0 0,0-1 0 0 0,1 0 0 0 0,-1 0 0 0 0,0-1 0 0 0,0 1 0 0 0,0 0 0 0 0,1 0 0 0 0,-1 0 0 0 0,0 0 0 0 0,-5 5 0 0 0,-2 2 0 0 0,0 0 0 0 0,2-2 0 0 0,1-1 0 0 0,2-2 0 0 0,1 0 0 0 0,0-2 0 0 0,1 0 0 0 0,1 0 0 0 0,-1 0 0 0 0,1 5 0 0 0,-1 1 0 0 0,0 1 0 0 0,0-2 0 0 0,1-1 0 0 0,-1-2 0 0 0,0 0 0 0 0,0-2 0 0 0,0 0 0 0 0,0 0 0 0 0,0 0 0 0 0,1-1 0 0 0,-1 1 0 0 0,0 0 0 0 0,0 0 0 0 0,0 0 0 0 0,0 0 0 0 0,-5 5 0 0 0,-2 2 0 0 0,1 0 0 0 0,0-2 0 0 0,3-1 0 0 0,0-1 0 0 0,2-2 0 0 0,1 5 0 0 0,0 1 0 0 0,0-1 0 0 0,1-1 0 0 0,-1-1 0 0 0,0-2 0 0 0,1-1 0 0 0,-1-1 0 0 0,0 0 0 0 0,0 0 0 0 0,0 0 0 0 0,1 0 0 0 0,-1-1 0 0 0,0 1 0 0 0,0 0 0 0 0,0 0 0 0 0,0 0 0 0 0,0 0 0 0 0,0 0 0 0 0,-5 5 0 0 0,-2 2 0 0 0,1 0 0 0 0,0-1 0 0 0,3-3 0 0 0,0 0 0 0 0,2-2 0 0 0,1 0 0 0 0,0-1 0 0 0,0-1 0 0 0,1 6 0 0 0,-1 2 0 0 0,1 0 0 0 0,-1-2 0 0 0,0-1 0 0 0,0-2 0 0 0,0-1 0 0 0,1 0 0 0 0,-1-1 0 0 0,0-1 0 0 0,0 1 0 0 0,0 0 0 0 0,0 0 0 0 0,0 0 0 0 0,0-1 0 0 0,1 1 0 0 0,-1 0 0 0 0,0 0 0 0 0,0 6 0 0 0,0 1 0 0 0,0-1 0 0 0,0 0 0 0 0,0-2 0 0 0,1-2 0 0 0,-1-1 0 0 0,0 0 0 0 0,0-1 0 0 0,0 0 0 0 0,0-1 0 0 0,0 1 0 0 0,0 0 0 0 0,1 0 0 0 0,-1 0 0 0 0,0-1 0 0 0,0 1 0 0 0,0 0 0 0 0,0 0 0 0 0,0 0 0 0 0,0 0 0 0 0,1 0 0 0 0,-1 1 0 0 0,0-1 0 0 0,0 0 0 0 0,0 0 0 0 0,0 0 0 0 0,0 0 0 0 0,-5 5 0 0 0,-2 2 0 0 0,1 0 0 0 0,0-2 0 0 0,3-1 0 0 0,0-2 0 0 0,2-1 0 0 0,1 0 0 0 0,0-1 0 0 0,0 0 0 0 0,1-1 0 0 0,-1 1 0 0 0,1 0 0 0 0,-1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0,1-6 0 0 0,-1-1 0 0 0,0 1 0 0 0,0 0 0 0 0,0 2 0 0 0,0 2 0 0 0,0 1 0 0 0,0 0 0 0 0,1 1 0 0 0,-1 0 0 0 0,-5-5 0 0 0,-2-1 0 0 0,0-1 0 0 0,2 2 0 0 0,1 1 0 0 0,2 2 0 0 0,1 1 0 0 0,0 0 0 0 0,1 1 0 0 0,1 0 0 0 0,-6-5 0 0 0,-2-1 0 0 0,1-1 0 0 0,1 2 0 0 0,1 1 0 0 0,2 2 0 0 0,1 0 0 0 0,0 2 0 0 0,2 0 0 0 0,-1 0 0 0 0,-5-5 0 0 0,-2-2 0 0 0,1 1 0 0 0,1 1 0 0 0,1 1 0 0 0,-3-4 0 0 0,-1 0 0 0 0,1 1 0 0 0,1 1 0 0 0,3 3 0 0 0,1 1 0 0 0,1 1 0 0 0,1 0 0 0 0,0 2 0 0 0,-5-6 0 0 0,-7-2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10800 10440 16383 0 0,'5'0'0'0'0,"7"0"0"0"0,7 0 0 0 0,6 0 0 0 0,3 0 0 0 0,3 0 0 0 0,1 0 0 0 0,0 0 0 0 0,-5 6 0 0 0,-1 1 0 0 0,-1 0 0 0 0,-4 3 0 0 0,-1 1 0 0 0,2-2 0 0 0,-2 3 0 0 0,-6 5 0 0 0,1-1 0 0 0,3-3 0 0 0,-2 2 0 0 0,2-2 0 0 0,-2 2 0 0 0,1-1 0 0 0,4-3 0 0 0,-3 1 0 0 0,2 0 0 0 0,-3 2 0 0 0,-4 4 0 0 0,0 0 0 0 0,-1 1 0 0 0,3-2 0 0 0,-2 1 0 0 0,2-2 0 0 0,-1 1 0 0 0,-3 3 0 0 0,-3 3 0 0 0,1 4 0 0 0,1 2 0 0 0,-3 1 0 0 0,-1 1 0 0 0,-3 1 0 0 0,-1 0 0 0 0,-2 0 0 0 0,0-1 0 0 0,0 1 0 0 0,-1-1 0 0 0,-4-5 0 0 0,-3-2 0 0 0,-4-5 0 0 0,0 0 0 0 0,-4-4 0 0 0,1 1 0 0 0,-2-2 0 0 0,1 2 0 0 0,-1-2 0 0 0,2 2 0 0 0,-2-2 0 0 0,2 3 0 0 0,-1-3 0 0 0,1 3 0 0 0,4 3 0 0 0,-2-2 0 0 0,2 2 0 0 0,-4-3 0 0 0,2 1 0 0 0,-2 2 0 0 0,1 4 0 0 0,-3-2 0 0 0,-3-6 0 0 0,2 1 0 0 0,-2-3 0 0 0,3 1 0 0 0,-1-2 0 0 0,-3-2 0 0 0,2 1 0 0 0,0-1 0 0 0,-4-2 0 0 0,-1-3 0 0 0,-4-3 0 0 0,4 4 0 0 0,1 1 0 0 0,-2-1 0 0 0,-1-2 0 0 0,-2-2 0 0 0,-1-1 0 0 0,4 4 0 0 0,1 1 0 0 0,0 0 0 0 0,-2-2 0 0 0,3 4 0 0 0,1 0 0 0 0,4 4 0 0 0,0 0 0 0 0,3 3 0 0 0,-2-2 0 0 0,3 3 0 0 0,3 3 0 0 0,4 4 0 0 0,8-2 0 0 0,9 0 0 0 0,9-3 0 0 0,6 0 0 0 0,4-3 0 0 0,2 1 0 0 0,2-3 0 0 0,-6 3 0 0 0,-1-3 0 0 0,-5 2 0 0 0,-2-2 0 0 0,2-2 0 0 0,-2 0 0 0 0,0 0 0 0 0,2-3 0 0 0,-2 2 0 0 0,1 0 0 0 0,2-3 0 0 0,-2 3 0 0 0,0 0 0 0 0,3-2 0 0 0,2-3 0 0 0,-3 3 0 0 0,0 0 0 0 0,1-1 0 0 0,3 2 0 0 0,2 1 0 0 0,1 3 0 0 0,1-1 0 0 0,1-2 0 0 0,1 2 0 0 0,-1-2 0 0 0,1-1 0 0 0,-1-4 0 0 0,1-2 0 0 0,-6 3 0 0 0,-2 1 0 0 0,0 4 0 0 0,2 0 0 0 0,1 3 0 0 0,2-1 0 0 0,1 3 0 0 0,0-2 0 0 0,1 2 0 0 0,1-2 0 0 0,-1 2 0 0 0,1-2 0 0 0,-1-4 0 0 0,-5 2 0 0 0,-2-1 0 0 0,1-4 0 0 0,-5 4 0 0 0,0-2 0 0 0,-3 4 0 0 0,-5-6 0 0 0,-4-10 0 0 0,-4-4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6970 2894 16383 0 0,'0'6'0'0'0,"0"6"0"0"0,0 7 0 0 0,0 6 0 0 0,0 3 0 0 0,0 3 0 0 0,0 1 0 0 0,0 0 0 0 0,0 1 0 0 0,0-1 0 0 0,0 0 0 0 0,0-1 0 0 0,0 1 0 0 0,0-1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0,-5-5 0 0 0,-2-2 0 0 0,0 1 0 0 0,2 0 0 0 0,1 3 0 0 0,1 0 0 0 0,2 2 0 0 0,1 1 0 0 0,0 0 0 0 0,-5-5 0 0 0,-2-2 0 0 0,0 1 0 0 0,2 1 0 0 0,2 1 0 0 0,0 2 0 0 0,2 1 0 0 0,1 1 0 0 0,0 0 0 0 0,-6 0 0 0 0,0 1 0 0 0,-1-1 0 0 0,2 0 0 0 0,1 1 0 0 0,2-1 0 0 0,-4-5 0 0 0,-2-2 0 0 0,1 0 0 0 0,2 2 0 0 0,2 1 0 0 0,1 2 0 0 0,0 1 0 0 0,2 1 0 0 0,-5 0 0 0 0,-2 0 0 0 0,1 0 0 0 0,1 1 0 0 0,1-1 0 0 0,2 1 0 0 0,1-1 0 0 0,0 0 0 0 0,1 0 0 0 0,0 0 0 0 0,-5 0 0 0 0,-1 0 0 0 0,-1 1 0 0 0,2-1 0 0 0,1 0 0 0 0,2 0 0 0 0,-5-5 0 0 0,0-2 0 0 0,0 0 0 0 0,2 2 0 0 0,1 1 0 0 0,2 2 0 0 0,1 1 0 0 0,-5 0 0 0 0,0 2 0 0 0,-1-1 0 0 0,2 0 0 0 0,1 1 0 0 0,2-1 0 0 0,-4-5 0 0 0,-2-2 0 0 0,2 1 0 0 0,1 1 0 0 0,1 1 0 0 0,2 2 0 0 0,1 0 0 0 0,1 2 0 0 0,0 0 0 0 0,0 0 0 0 0,0 1 0 0 0,0-1 0 0 0,1 1 0 0 0,-1-1 0 0 0,0 0 0 0 0,0 0 0 0 0,0 1 0 0 0,0-1 0 0 0,-5 0 0 0 0,-2 0 0 0 0,0 0 0 0 0,2 0 0 0 0,1 0 0 0 0,1 0 0 0 0,2 1 0 0 0,1-1 0 0 0,-1 0 0 0 0,2 0 0 0 0,-1 0 0 0 0,-5 0 0 0 0,-2 0 0 0 0,1 0 0 0 0,0 1 0 0 0,3-1 0 0 0,0 0 0 0 0,2 0 0 0 0,0 0 0 0 0,1 0 0 0 0,-5-5 0 0 0,-1-2 0 0 0,-1 1 0 0 0,2 0 0 0 0,-4 3 0 0 0,0 0 0 0 0,1 2 0 0 0,-3-5 0 0 0,-6-6 0 0 0,-4-6 0 0 0,-4-12 0 0 0,-4-5 0 0 0,-1-2 0 0 0,-2-5 0 0 0,0-1 0 0 0,0 1 0 0 0,0 4 0 0 0,0-4 0 0 0,1 1 0 0 0,-1 2 0 0 0,1 2 0 0 0,5-3 0 0 0,2 0 0 0 0,0 2 0 0 0,-2-4 0 0 0,-1 1 0 0 0,-2 1 0 0 0,4-3 0 0 0,2 1 0 0 0,-2 3 0 0 0,5-4 0 0 0,-1 1 0 0 0,4-3 0 0 0,0 1 0 0 0,2-3 0 0 0,4-4 0 0 0,-2 2 0 0 0,2-2 0 0 0,2-3 0 0 0,4-2 0 0 0,1-3 0 0 0,2-1 0 0 0,2-2 0 0 0,0 0 0 0 0,-5 5 0 0 0,-1 1 0 0 0,0 0 0 0 0,1-1 0 0 0,1-2 0 0 0,2 0 0 0 0,1-2 0 0 0,0-1 0 0 0,1 0 0 0 0,0 0 0 0 0,0-1 0 0 0,1 1 0 0 0,-1-1 0 0 0,0 1 0 0 0,0 0 0 0 0,0 0 0 0 0,0 0 0 0 0,0-1 0 0 0,0 1 0 0 0,0 0 0 0 0,0 0 0 0 0,6 5 0 0 0,1 2 0 0 0,-1 0 0 0 0,0-2 0 0 0,-2-1 0 0 0,3 3 0 0 0,2 1 0 0 0,-2 0 0 0 0,-2-3 0 0 0,4 4 0 0 0,0 0 0 0 0,-1-2 0 0 0,3 4 0 0 0,0 0 0 0 0,3 3 0 0 0,-1-1 0 0 0,3 3 0 0 0,-1-2 0 0 0,1 3 0 0 0,-1-2 0 0 0,-3-4 0 0 0,1 2 0 0 0,-1-1 0 0 0,2 2 0 0 0,-1-1 0 0 0,-2-3 0 0 0,1 2 0 0 0,-1 0 0 0 0,-2-3 0 0 0,-2-3 0 0 0,-4-3 0 0 0,-6 4 0 0 0,-9 6 0 0 0,-7 6 0 0 0,0 0 0 0 0,-3 1 0 0 0,-3 4 0 0 0,-2 2 0 0 0,-2 2 0 0 0,-1 2 0 0 0,-1 0 0 0 0,0 2 0 0 0,-1-1 0 0 0,0 1 0 0 0,1-1 0 0 0,-1 1 0 0 0,1-1 0 0 0,0 0 0 0 0,0 0 0 0 0,0 0 0 0 0,-1 0 0 0 0,1 0 0 0 0,0 0 0 0 0,0 0 0 0 0,0 0 0 0 0,0 0 0 0 0,0 0 0 0 0,0 0 0 0 0,0 0 0 0 0,-1 0 0 0 0,1 0 0 0 0,5-5 0 0 0,2-2 0 0 0,0 0 0 0 0,-2 1 0 0 0,-1 3 0 0 0,-2 0 0 0 0,5-3 0 0 0,0-2 0 0 0,0 1 0 0 0,-2 2 0 0 0,-2 2 0 0 0,4-5 0 0 0,1 0 0 0 0,-1 1 0 0 0,-2 2 0 0 0,-1 1 0 0 0,3-3 0 0 0,1-1 0 0 0,-1 1 0 0 0,-2 2 0 0 0,-2 1 0 0 0,-1-3 0 0 0,-1-1 0 0 0,-1 1 0 0 0,0 1 0 0 0,0 3 0 0 0,4-4 0 0 0,3-1 0 0 0,-1 1 0 0 0,-1 1 0 0 0,-1 3 0 0 0,4-5 0 0 0,0 0 0 0 0,-1 1 0 0 0,-2 2 0 0 0,4-4 0 0 0,0 0 0 0 0,-1 2 0 0 0,2-4 0 0 0,1 0 0 0 0,-2 2 0 0 0,-3-3 0 0 0,-2 1 0 0 0,-2 3 0 0 0,4-4 0 0 0,6-4 0 0 0,7-5 0 0 0,5-5 0 0 0,3-2 0 0 0,4-2 0 0 0,5 3 0 0 0,4 2 0 0 0,4 5 0 0 0,0 1 0 0 0,4 3 0 0 0,-2-1 0 0 0,3 3 0 0 0,-3-2 0 0 0,-3-3 0 0 0,2 1 0 0 0,-3-1 0 0 0,4 2 0 0 0,3 4 0 0 0,5 5 0 0 0,-2-2 0 0 0,1 1 0 0 0,1 1 0 0 0,3 3 0 0 0,2 2 0 0 0,2 2 0 0 0,1 0 0 0 0,0 1 0 0 0,-5-5 0 0 0,-1-2 0 0 0,-1 1 0 0 0,2 1 0 0 0,2 1 0 0 0,1 2 0 0 0,1 1 0 0 0,0 1 0 0 0,1 0 0 0 0,-4-6 0 0 0,-3 0 0 0 0,1-1 0 0 0,1 2 0 0 0,1 1 0 0 0,2 2 0 0 0,-5-4 0 0 0,0-2 0 0 0,0 1 0 0 0,2 2 0 0 0,-3-4 0 0 0,-1 0 0 0 0,1 1 0 0 0,2 3 0 0 0,3 1 0 0 0,-5-4 0 0 0,1 0 0 0 0,0 2 0 0 0,2 0 0 0 0,1 3 0 0 0,3 1 0 0 0,0 1 0 0 0,1 1 0 0 0,0 0 0 0 0,-5-5 0 0 0,-2-2 0 0 0,1 1 0 0 0,1 1 0 0 0,2 1 0 0 0,-5-4 0 0 0,0 0 0 0 0,1 1 0 0 0,2 1 0 0 0,-9 3 0 0 0,-13 1 0 0 0,-12 1 0 0 0,-10 0 0 0 0,-7 2 0 0 0,-5-1 0 0 0,2 6 0 0 0,2 1 0 0 0,-1 0 0 0 0,5 4 0 0 0,0 0 0 0 0,-1-2 0 0 0,-2-2 0 0 0,-2-3 0 0 0,-2-2 0 0 0,-1-1 0 0 0,-1-1 0 0 0,0 0 0 0 0,-1 0 0 0 0,1-1 0 0 0,-1 1 0 0 0,1 0 0 0 0,-1-1 0 0 0,7 7 0 0 0,0 1 0 0 0,1-1 0 0 0,-2 0 0 0 0,-1-2 0 0 0,-2-2 0 0 0,-1-1 0 0 0,0 0 0 0 0,-1-1 0 0 0,-1 0 0 0 0,1-1 0 0 0,0 1 0 0 0,-1 0 0 0 0,1 0 0 0 0,0-1 0 0 0,-1 1 0 0 0,1 0 0 0 0,0 0 0 0 0,0 0 0 0 0,0 0 0 0 0,0 0 0 0 0,0 0 0 0 0,0 0 0 0 0,-1 0 0 0 0,7-5 0 0 0,1-2 0 0 0,-1 0 0 0 0,5-3 0 0 0,-1-1 0 0 0,-1 2 0 0 0,3-3 0 0 0,0 0 0 0 0,-3 3 0 0 0,2-3 0 0 0,0 1 0 0 0,3-3 0 0 0,-1 1 0 0 0,-2-3 0 0 0,-4-4 0 0 0,-3 2 0 0 0,4-2 0 0 0,0-2 0 0 0,-2 2 0 0 0,5-1 0 0 0,4-2 0 0 0,6-2 0 0 0,-1 3 0 0 0,1 0 0 0 0,2-2 0 0 0,4-2 0 0 0,1-1 0 0 0,1-2 0 0 0,2-2 0 0 0,0 0 0 0 0,1 0 0 0 0,4 5 0 0 0,3 1 0 0 0,4 6 0 0 0,6 5 0 0 0,5 6 0 0 0,-1-2 0 0 0,0 1 0 0 0,3 3 0 0 0,1 1 0 0 0,3 2 0 0 0,1 2 0 0 0,0 1 0 0 0,1 0 0 0 0,1 0 0 0 0,-6-5 0 0 0,-1-1 0 0 0,-1-1 0 0 0,-3-3 0 0 0,-1-1 0 0 0,2 2 0 0 0,3 2 0 0 0,-4-2 0 0 0,1-1 0 0 0,1 2 0 0 0,-2-3 0 0 0,-1 1 0 0 0,3 1 0 0 0,-4-2 0 0 0,1 0 0 0 0,3 2 0 0 0,-4-3 0 0 0,1 1 0 0 0,-3-3 0 0 0,1 1 0 0 0,-2-3 0 0 0,0 2 0 0 0,-1-3 0 0 0,1 2 0 0 0,4 4 0 0 0,3 3 0 0 0,-2-2 0 0 0,1 1 0 0 0,2 1 0 0 0,2 3 0 0 0,1 2 0 0 0,3 1 0 0 0,0 1 0 0 0,-4-4 0 0 0,-1-2 0 0 0,-1 1 0 0 0,3 1 0 0 0,0 2 0 0 0,2 0 0 0 0,1 2 0 0 0,1 1 0 0 0,0 0 0 0 0,0 0 0 0 0,1 0 0 0 0,-1 1 0 0 0,1-1 0 0 0,-1 0 0 0 0,0 0 0 0 0,-5-5 0 0 0,-2-2 0 0 0,0 0 0 0 0,-3-3 0 0 0,-11-1 0 0 0,-13 1 0 0 0,-11 4 0 0 0,-8 1 0 0 0,-6 3 0 0 0,2-4 0 0 0,0-2 0 0 0,-1 2 0 0 0,-1 1 0 0 0,-1 2 0 0 0,-1 1 0 0 0,0 1 0 0 0,-1 0 0 0 0,-1 2 0 0 0,1-1 0 0 0,0 0 0 0 0,-1 0 0 0 0,1 1 0 0 0,0-1 0 0 0,0 0 0 0 0,0 0 0 0 0,-1 0 0 0 0,1 0 0 0 0,0 0 0 0 0,0 0 0 0 0,0 0 0 0 0,0 0 0 0 0,0 0 0 0 0,0 0 0 0 0,-1 0 0 0 0,1 0 0 0 0,0 0 0 0 0,5-5 0 0 0,2-3 0 0 0,0 2 0 0 0,-2 0 0 0 0,-1 3 0 0 0,-2 0 0 0 0,-1 2 0 0 0,0 0 0 0 0,-1 1 0 0 0,-1 1 0 0 0,1-1 0 0 0,-1 0 0 0 0,1 0 0 0 0,5-5 0 0 0,2-2 0 0 0,-1 1 0 0 0,5-5 0 0 0,5-5 0 0 0,0 0 0 0 0,3-3 0 0 0,2-3 0 0 0,-1 2 0 0 0,1-1 0 0 0,2-2 0 0 0,-3-3 0 0 0,1-1 0 0 0,-4 3 0 0 0,-4 0 0 0 0,0 0 0 0 0,4-2 0 0 0,4-2 0 0 0,4-1 0 0 0,2-2 0 0 0,3 1 0 0 0,1-2 0 0 0,0 1 0 0 0,1-1 0 0 0,0 1 0 0 0,5 5 0 0 0,7 7 0 0 0,1 2 0 0 0,3 3 0 0 0,5 4 0 0 0,3 4 0 0 0,3 3 0 0 0,2 2 0 0 0,-4-4 0 0 0,-1-1 0 0 0,0 0 0 0 0,2 1 0 0 0,0 2 0 0 0,-3-4 0 0 0,-1-1 0 0 0,1 1 0 0 0,2 1 0 0 0,2 3 0 0 0,1 0 0 0 0,1 2 0 0 0,-5-4 0 0 0,0-2 0 0 0,-1 1 0 0 0,2 1 0 0 0,2 1 0 0 0,1 2 0 0 0,1 1 0 0 0,1 0 0 0 0,-5-4 0 0 0,-2-2 0 0 0,1 1 0 0 0,1 1 0 0 0,1 1 0 0 0,-3-3 0 0 0,-1-2 0 0 0,1 2 0 0 0,1 2 0 0 0,3 1 0 0 0,-4-3 0 0 0,-1-1 0 0 0,1 1 0 0 0,2 1 0 0 0,-4-2 0 0 0,0-1 0 0 0,1 1 0 0 0,3 2 0 0 0,-4-3 0 0 0,0 0 0 0 0,2 1 0 0 0,1 3 0 0 0,3 1 0 0 0,1 2 0 0 0,-4-4 0 0 0,-1-1 0 0 0,0 0 0 0 0,2 2 0 0 0,-9 2 0 0 0,-12 1 0 0 0,-13 1 0 0 0,-10 0 0 0 0,-8 2 0 0 0,-4-1 0 0 0,-2 0 0 0 0,-2 0 0 0 0,1 1 0 0 0,-1-1 0 0 0,2 0 0 0 0,0 0 0 0 0,0 0 0 0 0,0 0 0 0 0,1 0 0 0 0,0 0 0 0 0,0 0 0 0 0,0 0 0 0 0,0 0 0 0 0,0 0 0 0 0,0 0 0 0 0,5 5 0 0 0,2 2 0 0 0,0 0 0 0 0,-2-2 0 0 0,-1-1 0 0 0,-2-1 0 0 0,-1-2 0 0 0,-1-1 0 0 0,0 0 0 0 0,0 0 0 0 0,0 0 0 0 0,-1 0 0 0 0,1-1 0 0 0,-1 1 0 0 0,1 0 0 0 0,0 0 0 0 0,0 0 0 0 0,0 0 0 0 0,0 0 0 0 0,0 0 0 0 0,-1 0 0 0 0,1 0 0 0 0,0 0 0 0 0,0 0 0 0 0,0 0 0 0 0,0 0 0 0 0,5-5 0 0 0,2-2 0 0 0,5-5 0 0 0,0-1 0 0 0,4-3 0 0 0,-1 2 0 0 0,-4-4 0 0 0,-3 3 0 0 0,-3 3 0 0 0,3-1 0 0 0,0 1 0 0 0,4-2 0 0 0,5-5 0 0 0,0 2 0 0 0,2-3 0 0 0,3-2 0 0 0,-2 3 0 0 0,1-2 0 0 0,2-2 0 0 0,-3 3 0 0 0,0 0 0 0 0,3-3 0 0 0,2-2 0 0 0,2-2 0 0 0,2-2 0 0 0,1-2 0 0 0,1 0 0 0 0,0 0 0 0 0,1-1 0 0 0,-1 1 0 0 0,6 4 0 0 0,7 8 0 0 0,6 2 0 0 0,5 3 0 0 0,-1-1 0 0 0,1 2 0 0 0,1 4 0 0 0,2 2 0 0 0,-3-2 0 0 0,-2 0 0 0 0,2 2 0 0 0,-3-3 0 0 0,-1-1 0 0 0,3 3 0 0 0,-4-4 0 0 0,1 2 0 0 0,2 1 0 0 0,3 2 0 0 0,-3-2 0 0 0,0 0 0 0 0,2 1 0 0 0,1 3 0 0 0,-2-4 0 0 0,-1 0 0 0 0,1 2 0 0 0,3 1 0 0 0,2 3 0 0 0,-5-5 0 0 0,1 0 0 0 0,0 2 0 0 0,2 0 0 0 0,2 3 0 0 0,1 1 0 0 0,1 1 0 0 0,-5-5 0 0 0,0 0 0 0 0,-6-6 0 0 0,0 0 0 0 0,2 2 0 0 0,2-3 0 0 0,4 1 0 0 0,1 2 0 0 0,-3-2 0 0 0,-2 1 0 0 0,2 2 0 0 0,-4-2 0 0 0,0 0 0 0 0,1 2 0 0 0,-2-2 0 0 0,0 0 0 0 0,2 2 0 0 0,3 3 0 0 0,-4-3 0 0 0,1 0 0 0 0,2 1 0 0 0,2-2 0 0 0,1-1 0 0 0,2 2 0 0 0,2 3 0 0 0,-5-3 0 0 0,-2 0 0 0 0,1 1 0 0 0,1 3 0 0 0,-4-4 0 0 0,0 0 0 0 0,1 1 0 0 0,3 3 0 0 0,1 1 0 0 0,2 2 0 0 0,1 1 0 0 0,1 1 0 0 0,0 0 0 0 0,1 1 0 0 0,-1-1 0 0 0,1 1 0 0 0,-1-1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0,-5 5 0 0 0,-2 2 0 0 0,-5 5 0 0 0,-6 6 0 0 0,1 0 0 0 0,-3 2 0 0 0,-3 2 0 0 0,-2 4 0 0 0,-3 2 0 0 0,-2 2 0 0 0,-1 1 0 0 0,0 1 0 0 0,-1-1 0 0 0,1 1 0 0 0,-1 0 0 0 0,1-1 0 0 0,0 0 0 0 0,-1 1 0 0 0,1-1 0 0 0,0 0 0 0 0,0 0 0 0 0,0 0 0 0 0,0 0 0 0 0,0 0 0 0 0,0 1 0 0 0,0-1 0 0 0,1 0 0 0 0,-1 0 0 0 0,0 0 0 0 0,0 0 0 0 0,0 0 0 0 0,0 0 0 0 0,0 1 0 0 0,-1-1 0 0 0,1 0 0 0 0,0 0 0 0 0,0 0 0 0 0,0 0 0 0 0,0 0 0 0 0,0 0 0 0 0,0 1 0 0 0,0-1 0 0 0,0 0 0 0 0,0 0 0 0 0,0 0 0 0 0,0 0 0 0 0,-5-5 0 0 0,-2-2 0 0 0,0 1 0 0 0,2 0 0 0 0,-4-3 0 0 0,-1 0 0 0 0,2 1 0 0 0,3 2 0 0 0,1 3 0 0 0,2 1 0 0 0,1 1 0 0 0,0 1 0 0 0,2 0 0 0 0,-1 0 0 0 0,0 1 0 0 0,1-1 0 0 0,-6-4 0 0 0,-2-3 0 0 0,0 0 0 0 0,2 2 0 0 0,1 1 0 0 0,2 2 0 0 0,0 1 0 0 0,2 1 0 0 0,0 0 0 0 0,0 0 0 0 0,-5-5 0 0 0,-2-1 0 0 0,1-1 0 0 0,1 2 0 0 0,1 1 0 0 0,-4-3 0 0 0,0-1 0 0 0,1 1 0 0 0,1 1 0 0 0,3 3 0 0 0,0 1 0 0 0,2 1 0 0 0,1 1 0 0 0,0 0 0 0 0,-5-5 0 0 0,-1-1 0 0 0,-1 0 0 0 0,2 0 0 0 0,1 3 0 0 0,2 1 0 0 0,1 1 0 0 0,0 0 0 0 0,1 1 0 0 0,1 1 0 0 0,-1-1 0 0 0,0 1 0 0 0,0-1 0 0 0,1 0 0 0 0,-1 0 0 0 0,0 1 0 0 0,0-1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0,-6-7 0 0 0,-1 0 0 0 0,1-1 0 0 0,-5-4 0 0 0,0 1 0 0 0,2 1 0 0 0,-3 2 0 0 0,1 3 0 0 0,2 2 0 0 0,2 1 0 0 0,3 1 0 0 0,2 0 0 0 0,1 1 0 0 0,1-1 0 0 0,0 1 0 0 0,1-1 0 0 0,-1 0 0 0 0,1 1 0 0 0,-1-1 0 0 0,0 0 0 0 0,0 0 0 0 0,0 0 0 0 0,0 0 0 0 0,0 0 0 0 0,0 1 0 0 0,0-1 0 0 0,0 0 0 0 0,0 0 0 0 0,-5-5 0 0 0,-2-2 0 0 0,0 0 0 0 0,2 2 0 0 0,1 1 0 0 0,2 2 0 0 0,-5-4 0 0 0,0-2 0 0 0,0 2 0 0 0,2 0 0 0 0,-4-2 0 0 0,0-1 0 0 0,1 1 0 0 0,-3-3 0 0 0,0 1 0 0 0,-3-4 0 0 0,-5-5 0 0 0,1 1 0 0 0,-1-1 0 0 0,-4-3 0 0 0,-2-4 0 0 0,-3-1 0 0 0,-1-3 0 0 0,-2 0 0 0 0,-1-2 0 0 0,1 1 0 0 0,-1-1 0 0 0,0 1 0 0 0,1-1 0 0 0,0 1 0 0 0,-1 0 0 0 0,1 0 0 0 0,0 0 0 0 0,0 0 0 0 0,0 0 0 0 0,0 0 0 0 0,0 0 0 0 0,-1 0 0 0 0,1 0 0 0 0,0 0 0 0 0,5-5 0 0 0,2-2 0 0 0,0 0 0 0 0,-2 1 0 0 0,4-3 0 0 0,0 0 0 0 0,5-4 0 0 0,-2 0 0 0 0,4-3 0 0 0,4-4 0 0 0,4-4 0 0 0,-3-3 0 0 0,2-2 0 0 0,-5 3 0 0 0,1 2 0 0 0,2-2 0 0 0,-2 5 0 0 0,1 0 0 0 0,1-1 0 0 0,4-3 0 0 0,-3 3 0 0 0,0 1 0 0 0,1-3 0 0 0,3-1 0 0 0,2-3 0 0 0,1-1 0 0 0,1-1 0 0 0,1-1 0 0 0,0-1 0 0 0,0 1 0 0 0,1-1 0 0 0,-1 1 0 0 0,0-1 0 0 0,1 1 0 0 0,-1 0 0 0 0,0 0 0 0 0,0 0 0 0 0,0-1 0 0 0,0 1 0 0 0,0 0 0 0 0,0 0 0 0 0,0 0 0 0 0,0 0 0 0 0,0 0 0 0 0,0 0 0 0 0,0-1 0 0 0,0 1 0 0 0,0 0 0 0 0,0 0 0 0 0,0 0 0 0 0,0 0 0 0 0,0 0 0 0 0,0 0 0 0 0,0-1 0 0 0,0 1 0 0 0,0 0 0 0 0,0 0 0 0 0,0 0 0 0 0,5 5 0 0 0,2 2 0 0 0,0 0 0 0 0,-2-2 0 0 0,-1-1 0 0 0,-2-2 0 0 0,0-1 0 0 0,-2-1 0 0 0,5 6 0 0 0,2 0 0 0 0,0 1 0 0 0,-2-2 0 0 0,-2-2 0 0 0,0-1 0 0 0,3 4 0 0 0,2 2 0 0 0,-2-2 0 0 0,-1-1 0 0 0,-1-1 0 0 0,-2-2 0 0 0,-1-1 0 0 0,-1-1 0 0 0,0 0 0 0 0,0-1 0 0 0,5 6 0 0 0,2 2 0 0 0,-1-1 0 0 0,0-1 0 0 0,3 4 0 0 0,0 0 0 0 0,-1-1 0 0 0,-2-2 0 0 0,3 3 0 0 0,0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6185 6029 16383 0 0,'0'6'0'0'0,"0"6"0"0"0,0 7 0 0 0,0 5 0 0 0,0 5 0 0 0,0 1 0 0 0,0 2 0 0 0,0 1 0 0 0,0-11 0 0 0,0-15 0 0 0,0-13 0 0 0,0-11 0 0 0,0-8 0 0 0,0-5 0 0 0,0-3 0 0 0,0-1 0 0 0,0 0 0 0 0,0 1 0 0 0,0 0 0 0 0,0 1 0 0 0,0 0 0 0 0,0 0 0 0 0,0 12 0 0 0,0 13 0 0 0,0 14 0 0 0,0 11 0 0 0,0 8 0 0 0,0 4 0 0 0,0 3 0 0 0,0 1 0 0 0,0 0 0 0 0,0-1 0 0 0,0 0 0 0 0,0-1 0 0 0,0 0 0 0 0,0-1 0 0 0,0 1 0 0 0,0-1 0 0 0,0 0 0 0 0,0 0 0 0 0,0 0 0 0 0,0 0 0 0 0,0 0 0 0 0,0 0 0 0 0,0 0 0 0 0,-5 0 0 0 0,-2 0 0 0 0,0 0 0 0 0,2 0 0 0 0,1 1 0 0 0,2-1 0 0 0,0 0 0 0 0,2 0 0 0 0,0 0 0 0 0,0 0 0 0 0,0 0 0 0 0,1 1 0 0 0,-1-1 0 0 0,0 0 0 0 0,0 0 0 0 0,0 0 0 0 0,-5-5 0 0 0,-2-13 0 0 0,0-13 0 0 0,2-12 0 0 0,1-10 0 0 0,2-6 0 0 0,0-3 0 0 0,-4-3 0 0 0,-1 1 0 0 0,1-1 0 0 0,1 1 0 0 0,1 0 0 0 0,2 1 0 0 0,1 11 0 0 0,1 15 0 0 0,0 13 0 0 0,0 11 0 0 0,0 7 0 0 0,0 6 0 0 0,1 2 0 0 0,-1 0 0 0 0,0 1 0 0 0,0 0 0 0 0,0-2 0 0 0,0 1 0 0 0,0-2 0 0 0,0 1 0 0 0,0-1 0 0 0,0 0 0 0 0,0 0 0 0 0,0 0 0 0 0,0 0 0 0 0,0 0 0 0 0,0 0 0 0 0,5-5 0 0 0,2-2 0 0 0,-5-5 0 0 0,-9-5 0 0 0,-8-6 0 0 0,-7-9 0 0 0,0-10 0 0 0,-1-3 0 0 0,3-4 0 0 0,5-5 0 0 0,5-3 0 0 0,-1 2 0 0 0,1 1 0 0 0,3-2 0 0 0,2-2 0 0 0,-3 4 0 0 0,-1 1 0 0 0,2-2 0 0 0,2-1 0 0 0,-4 2 0 0 0,0 1 0 0 0,2-1 0 0 0,1-3 0 0 0,2-1 0 0 0,-3 3 0 0 0,-1 1 0 0 0,1-1 0 0 0,2-2 0 0 0,2-2 0 0 0,1-1 0 0 0,1-1 0 0 0,0-1 0 0 0,7 5 0 0 0,6 7 0 0 0,3 1 0 0 0,2 4 0 0 0,5 4 0 0 0,-2-1 0 0 0,-4-4 0 0 0,0 0 0 0 0,-2-3 0 0 0,-4-3 0 0 0,2 2 0 0 0,-1-1 0 0 0,-2-3 0 0 0,-4-2 0 0 0,-1-3 0 0 0,-3-1 0 0 0,5 4 0 0 0,1 0 0 0 0,0 1 0 0 0,3 3 0 0 0,0 0 0 0 0,-1-2 0 0 0,-3-1 0 0 0,4 2 0 0 0,-1 0 0 0 0,-1-1 0 0 0,3 3 0 0 0,-1-1 0 0 0,-1 9 0 0 0,3 7 0 0 0,-1 9 0 0 0,-3 9 0 0 0,-1 8 0 0 0,-3 5 0 0 0,-2 4 0 0 0,4-3 0 0 0,1-1 0 0 0,-1 0 0 0 0,-1 2 0 0 0,-1 0 0 0 0,-2 2 0 0 0,-1 0 0 0 0,-1 1 0 0 0,5-5 0 0 0,2-2 0 0 0,-1 1 0 0 0,-1 1 0 0 0,-1 1 0 0 0,-2 2 0 0 0,-1 1 0 0 0,0 0 0 0 0,-1 2 0 0 0,0-1 0 0 0,-1 0 0 0 0,1 1 0 0 0,0-1 0 0 0,0 0 0 0 0,0 1 0 0 0,0-1 0 0 0,0 0 0 0 0,0 0 0 0 0,0 0 0 0 0,0 0 0 0 0,0 0 0 0 0,5 1 0 0 0,2-1 0 0 0,0 0 0 0 0,-2 0 0 0 0,-1 0 0 0 0,-2 0 0 0 0,5-5 0 0 0,0-2 0 0 0,0-10 0 0 0,-2-13 0 0 0,-1-12 0 0 0,-2-9 0 0 0,-1-7 0 0 0,-1-3 0 0 0,0-3 0 0 0,0-1 0 0 0,0 1 0 0 0,-1-1 0 0 0,1 2 0 0 0,0 0 0 0 0,0 0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0,5 5 0 0 0,2 2 0 0 0,0-1 0 0 0,-2 0 0 0 0,-1-3 0 0 0,-1 0 0 0 0,-2-2 0 0 0,-1-1 0 0 0,0 0 0 0 0,5 5 0 0 0,2 2 0 0 0,0-1 0 0 0,-2-1 0 0 0,-2-2 0 0 0,0 0 0 0 0,-2-2 0 0 0,-1-1 0 0 0,0 0 0 0 0,6 5 0 0 0,0 1 0 0 0,1 1 0 0 0,-2-2 0 0 0,-1-2 0 0 0,-2 0 0 0 0,4 3 0 0 0,2 1 0 0 0,-1 0 0 0 0,-2-2 0 0 0,-2-2 0 0 0,-1-1 0 0 0,0-1 0 0 0,-2 0 0 0 0,0-2 0 0 0,-1 1 0 0 0,1-1 0 0 0,0 1 0 0 0,0 0 0 0 0,5 5 0 0 0,2 2 0 0 0,-1-1 0 0 0,0-1 0 0 0,-2-1 0 0 0,3 4 0 0 0,2 0 0 0 0,-2-1 0 0 0,-2-2 0 0 0,-1-1 0 0 0,-2-2 0 0 0,-1-1 0 0 0,-1-1 0 0 0,5 5 0 0 0,2 1 0 0 0,-1 1 0 0 0,0-3 0 0 0,-3 0 0 0 0,-1-2 0 0 0,0-1 0 0 0,-2-1 0 0 0,0 0 0 0 0,0 0 0 0 0,0 0 0 0 0,-1 10 0 0 0,1 14 0 0 0,0 14 0 0 0,-6 11 0 0 0,-1 7 0 0 0,1 5 0 0 0,0 3 0 0 0,-3-4 0 0 0,0-3 0 0 0,1 1 0 0 0,2 0 0 0 0,2 2 0 0 0,2 0 0 0 0,1 1 0 0 0,1 1 0 0 0,0 0 0 0 0,0 0 0 0 0,1 0 0 0 0,-1 1 0 0 0,-5-6 0 0 0,-2-2 0 0 0,0 1 0 0 0,2 0 0 0 0,1 3 0 0 0,2 0 0 0 0,1 2 0 0 0,0 1 0 0 0,1 0 0 0 0,0 0 0 0 0,1 1 0 0 0,-1-1 0 0 0,0 0 0 0 0,0 1 0 0 0,0-1 0 0 0,0 0 0 0 0,0 0 0 0 0,0-10 0 0 0,0-15 0 0 0,0-13 0 0 0,0-10 0 0 0,0-9 0 0 0,0-4 0 0 0,0-3 0 0 0,0-1 0 0 0,0 0 0 0 0,0 1 0 0 0,0 0 0 0 0,0 1 0 0 0,0 0 0 0 0,0 1 0 0 0,0 0 0 0 0,6 5 0 0 0,1 2 0 0 0,-1 0 0 0 0,0-2 0 0 0,-2-1 0 0 0,-2-2 0 0 0,-1-1 0 0 0,0 0 0 0 0,-1-1 0 0 0,0-1 0 0 0,5 1 0 0 0,1-1 0 0 0,1 1 0 0 0,-2 0 0 0 0,-1-1 0 0 0,-2 1 0 0 0,-1 0 0 0 0,0 0 0 0 0,-1 0 0 0 0,0 0 0 0 0,-1 0 0 0 0,1 0 0 0 0,0-1 0 0 0,0 1 0 0 0,0 0 0 0 0,0 0 0 0 0,0 0 0 0 0,0 0 0 0 0,0 0 0 0 0,0-1 0 0 0,0 1 0 0 0,0 11 0 0 0,0 13 0 0 0,0 14 0 0 0,0 11 0 0 0,0 8 0 0 0,0 4 0 0 0,0 3 0 0 0,0 0 0 0 0,0 1 0 0 0,0 0 0 0 0,0-2 0 0 0,0 1 0 0 0,0-2 0 0 0,0 1 0 0 0,0-1 0 0 0,-6 0 0 0 0,-1 0 0 0 0,1 0 0 0 0,0 0 0 0 0,2 0 0 0 0,2 0 0 0 0,1 0 0 0 0,0 0 0 0 0,1 1 0 0 0,0-1 0 0 0,1 0 0 0 0,-1 5 0 0 0,0 2 0 0 0,0 0 0 0 0,-5-1 0 0 0,-2-2 0 0 0,1-2 0 0 0,0 0 0 0 0,-3-2 0 0 0,0 0 0 0 0,1 0 0 0 0,2 0 0 0 0,2 0 0 0 0,2 0 0 0 0,1 0 0 0 0,-5 0 0 0 0,-1 0 0 0 0,1 0 0 0 0,1 0 0 0 0,1 0 0 0 0,2 0 0 0 0,1 1 0 0 0,1-1 0 0 0,0 0 0 0 0,0 0 0 0 0,0 0 0 0 0,1 0 0 0 0,-1 0 0 0 0,-5 1 0 0 0,-2-1 0 0 0,0 0 0 0 0,2 0 0 0 0,1 0 0 0 0,1 0 0 0 0,2-10 0 0 0,1-15 0 0 0,0-13 0 0 0,0-11 0 0 0,0-7 0 0 0,0-5 0 0 0,1-3 0 0 0,-1-1 0 0 0,0 0 0 0 0,0 1 0 0 0,0 0 0 0 0,0 1 0 0 0,0 0 0 0 0,5 1 0 0 0,2 0 0 0 0,0 0 0 0 0,4-1 0 0 0,0 1 0 0 0,-2 0 0 0 0,-3 0 0 0 0,4 0 0 0 0,0 0 0 0 0,-3 0 0 0 0,-1 0 0 0 0,3-5 0 0 0,0-3 0 0 0,-2 2 0 0 0,-1 0 0 0 0,-3 2 0 0 0,-1 1 0 0 0,-1 2 0 0 0,5 0 0 0 0,0-4 0 0 0,1-2 0 0 0,-2 1 0 0 0,4 0 0 0 0,0 3 0 0 0,-1 0 0 0 0,-3 2 0 0 0,-1-5 0 0 0,-2-1 0 0 0,5 0 0 0 0,0 2 0 0 0,-1 1 0 0 0,-1-3 0 0 0,-1-2 0 0 0,-2 2 0 0 0,-1 2 0 0 0,-1 1 0 0 0,0 2 0 0 0,0 1 0 0 0,0 0 0 0 0,-1 1 0 0 0,1 0 0 0 0,0 1 0 0 0,0-1 0 0 0,0 0 0 0 0,0 0 0 0 0,0 0 0 0 0,0 0 0 0 0,5 0 0 0 0,2 0 0 0 0,0 0 0 0 0,-2-1 0 0 0,-1 1 0 0 0,-1 0 0 0 0,-2 0 0 0 0,-1 0 0 0 0,0 10 0 0 0,0 15 0 0 0,0 13 0 0 0,0 11 0 0 0,-1 7 0 0 0,-4 0 0 0 0,-2 1 0 0 0,0 1 0 0 0,2 1 0 0 0,1 2 0 0 0,1 0 0 0 0,2 1 0 0 0,-5 0 0 0 0,-1 1 0 0 0,1-1 0 0 0,1 1 0 0 0,1-1 0 0 0,-3 0 0 0 0,-2 0 0 0 0,2 0 0 0 0,2 1 0 0 0,1-1 0 0 0,2 0 0 0 0,1 0 0 0 0,1 0 0 0 0,0 0 0 0 0,0 0 0 0 0,1 0 0 0 0,-1 1 0 0 0,0-1 0 0 0,1 0 0 0 0,-1 5 0 0 0,0 2 0 0 0,0 0 0 0 0,-6-7 0 0 0,-1 3 0 0 0,1 0 0 0 0,0-1 0 0 0,2 0 0 0 0,2 0 0 0 0,1-1 0 0 0,0 0 0 0 0,1-1 0 0 0,0 0 0 0 0,-5 0 0 0 0,-1 0 0 0 0,-1 0 0 0 0,2 0 0 0 0,1 0 0 0 0,2 0 0 0 0,1 0 0 0 0,0 1 0 0 0,1-1 0 0 0,-5 0 0 0 0,-2 0 0 0 0,1 0 0 0 0,1 0 0 0 0,1 0 0 0 0,2 1 0 0 0,0-1 0 0 0,2 0 0 0 0,0 0 0 0 0,0 0 0 0 0,0 0 0 0 0,-5 0 0 0 0,-1 0 0 0 0,-1 1 0 0 0,2-1 0 0 0,1 0 0 0 0,2-11 0 0 0,0-13 0 0 0,2-14 0 0 0,0-11 0 0 0,0-7 0 0 0,0-6 0 0 0,1-1 0 0 0,-1-2 0 0 0,0 0 0 0 0,0 0 0 0 0,0 2 0 0 0,0-1 0 0 0,0 2 0 0 0,0-1 0 0 0,0 1 0 0 0,0 0 0 0 0,0 0 0 0 0,0 0 0 0 0,0 0 0 0 0,0 0 0 0 0,0 0 0 0 0,0 0 0 0 0,0 0 0 0 0,0 0 0 0 0,0-1 0 0 0,0 1 0 0 0,0 0 0 0 0,0 0 0 0 0,0-5 0 0 0,5-3 0 0 0,2 2 0 0 0,0 0 0 0 0,-1 2 0 0 0,-3 2 0 0 0,0 0 0 0 0,-2 2 0 0 0,0-6 0 0 0,-1-1 0 0 0,-1 1 0 0 0,1 0 0 0 0,0 3 0 0 0,0 0 0 0 0,-1 2 0 0 0,7 0 0 0 0,1 1 0 0 0,-1 0 0 0 0,0-5 0 0 0,-2-2 0 0 0,-2 1 0 0 0,-1 0 0 0 0,0 3 0 0 0,-1 0 0 0 0,0 2 0 0 0,-1 0 0 0 0,1 1 0 0 0,0 0 0 0 0,0 0 0 0 0,-1 0 0 0 0,1 0 0 0 0,6 0 0 0 0,1 0 0 0 0,-1 0 0 0 0,0 0 0 0 0,-2 0 0 0 0,-2 0 0 0 0,-1 0 0 0 0,0 0 0 0 0,-1 0 0 0 0,0-1 0 0 0,-1 12 0 0 0,1 13 0 0 0,0 14 0 0 0,0 11 0 0 0,0 8 0 0 0,-1 4 0 0 0,1 3 0 0 0,0 1 0 0 0,0-1 0 0 0,0 1 0 0 0,0-1 0 0 0,-5-7 0 0 0,-2 4 0 0 0,0 2 0 0 0,2 1 0 0 0,1-1 0 0 0,-3 1 0 0 0,-2-1 0 0 0,2 0 0 0 0,2-1 0 0 0,1 1 0 0 0,-3 4 0 0 0,-1 2 0 0 0,1 0 0 0 0,1-2 0 0 0,-2-1 0 0 0,-2 4 0 0 0,3 0 0 0 0,1 0 0 0 0,-3-3 0 0 0,0-1 0 0 0,1 4 0 0 0,-3 0 0 0 0,1-1 0 0 0,1 4 0 0 0,3-1 0 0 0,-4-1 0 0 0,1-2 0 0 0,2-3 0 0 0,1-2 0 0 0,-3 5 0 0 0,0 0 0 0 0,2-1 0 0 0,-4 0 0 0 0,0-3 0 0 0,3 4 0 0 0,-4 2 0 0 0,1-2 0 0 0,2-2 0 0 0,3-1 0 0 0,2 3 0 0 0,-3 2 0 0 0,-1-2 0 0 0,1-2 0 0 0,2 4 0 0 0,-4 0 0 0 0,0-1 0 0 0,2-2 0 0 0,1-2 0 0 0,2-2 0 0 0,-3-1 0 0 0,-1-1 0 0 0,1 0 0 0 0,2 0 0 0 0,1 0 0 0 0,2 0 0 0 0,-4-6 0 0 0,-1 4 0 0 0,0 3 0 0 0,2 0 0 0 0,2 1 0 0 0,1-1 0 0 0,1 1 0 0 0,0-1 0 0 0,1-1 0 0 0,1 1 0 0 0,-1-12 0 0 0,0-13 0 0 0,0-14 0 0 0,1-11 0 0 0,-1-8 0 0 0,0-4 0 0 0,0-3 0 0 0,0-1 0 0 0,0 0 0 0 0,0 1 0 0 0,0 0 0 0 0,0 1 0 0 0,0 0 0 0 0,5 6 0 0 0,2 2 0 0 0,0 0 0 0 0,3-2 0 0 0,1-1 0 0 0,-2-2 0 0 0,-2-6 0 0 0,3-2 0 0 0,-1-1 0 0 0,-1 1 0 0 0,3 2 0 0 0,0 1 0 0 0,-3-4 0 0 0,-2-1 0 0 0,4 1 0 0 0,-1 2 0 0 0,4-4 0 0 0,-1 0 0 0 0,4 1 0 0 0,-2-3 0 0 0,-3 0 0 0 0,-3 2 0 0 0,3 2 0 0 0,-2-2 0 0 0,-1-1 0 0 0,2 3 0 0 0,1-4 0 0 0,-3 0 0 0 0,-2 2 0 0 0,-2 3 0 0 0,3-3 0 0 0,1-1 0 0 0,-1 3 0 0 0,3 6 0 0 0,1 5 0 0 0,-3 0 0 0 0,-1-5 0 0 0,-3-2 0 0 0,3-1 0 0 0,1 0 0 0 0,-1 1 0 0 0,4 1 0 0 0,-1 0 0 0 0,-1 2 0 0 0,-3-1 0 0 0,3 1 0 0 0,1 0 0 0 0,-3 0 0 0 0,-1 0 0 0 0,-3 0 0 0 0,-1 0 0 0 0,-1 0 0 0 0,-1 0 0 0 0,0 0 0 0 0,0 0 0 0 0,-1 0 0 0 0,6 5 0 0 0,2 12 0 0 0,0 15 0 0 0,-2 11 0 0 0,-1 10 0 0 0,-2 5 0 0 0,-1 5 0 0 0,0 1 0 0 0,-1 1 0 0 0,0 0 0 0 0,-1-1 0 0 0,1-1 0 0 0,0 0 0 0 0,0 0 0 0 0,0-1 0 0 0,0 0 0 0 0,0 0 0 0 0,-6 0 0 0 0,-1 0 0 0 0,1 0 0 0 0,0 0 0 0 0,2 0 0 0 0,-3-5 0 0 0,-2-2 0 0 0,2 1 0 0 0,2 0 0 0 0,1 3 0 0 0,2 0 0 0 0,1 2 0 0 0,1 1 0 0 0,0 0 0 0 0,0 0 0 0 0,-5 1 0 0 0,-1-1 0 0 0,-1 1 0 0 0,2-1 0 0 0,1 0 0 0 0,2 0 0 0 0,-5 1 0 0 0,0-1 0 0 0,0 0 0 0 0,2 0 0 0 0,1 0 0 0 0,2 0 0 0 0,1 0 0 0 0,1 0 0 0 0,0 0 0 0 0,0 1 0 0 0,0-1 0 0 0,-5 0 0 0 0,-1 0 0 0 0,-1 0 0 0 0,2 0 0 0 0,1 0 0 0 0,1 1 0 0 0,2-1 0 0 0,1 0 0 0 0,0 0 0 0 0,-5 0 0 0 0,-2 0 0 0 0,0 0 0 0 0,2 0 0 0 0,2 1 0 0 0,0-1 0 0 0,2 0 0 0 0,1 0 0 0 0,0 0 0 0 0,-6-5 0 0 0,-6-7 0 0 0,-6-7 0 0 0,-7-6 0 0 0,-3-3 0 0 0,-2-2 0 0 0,-2-2 0 0 0,-1 0 0 0 0,1-1 0 0 0,0 1 0 0 0,0-5 0 0 0,0-2 0 0 0,1 1 0 0 0,-1 2 0 0 0,1 1 0 0 0,0 2 0 0 0,0 0 0 0 0,0 2 0 0 0,0 0 0 0 0,0 0 0 0 0,0 0 0 0 0,-1 1 0 0 0,1-1 0 0 0,0 0 0 0 0,0 0 0 0 0,0 0 0 0 0,5-5 0 0 0,2-2 0 0 0,0 0 0 0 0,-2 2 0 0 0,-1 1 0 0 0,-2 2 0 0 0,-1 0 0 0 0,-1 2 0 0 0,0 0 0 0 0,0 0 0 0 0,0 0 0 0 0,-1-5 0 0 0,1-1 0 0 0,-1-1 0 0 0,1 2 0 0 0,0 1 0 0 0,0 2 0 0 0,0 0 0 0 0,0 2 0 0 0,0 0 0 0 0,-1 0 0 0 0,1 0 0 0 0,0 1 0 0 0,0-1 0 0 0,0 0 0 0 0,0 0 0 0 0,0 0 0 0 0,0 0 0 0 0,-1 0 0 0 0,1 0 0 0 0,0 0 0 0 0,0 0 0 0 0,0 0 0 0 0,0 0 0 0 0,0 0 0 0 0,10 0 0 0 0,15 0 0 0 0,13 0 0 0 0,10 0 0 0 0,9 0 0 0 0,4 0 0 0 0,3 0 0 0 0,1 0 0 0 0,0 0 0 0 0,-1 0 0 0 0,0 0 0 0 0,-1 0 0 0 0,0 0 0 0 0,-1 0 0 0 0,0 0 0 0 0,0 0 0 0 0,0 0 0 0 0,0 0 0 0 0,0 0 0 0 0,0 0 0 0 0,0 0 0 0 0,1 0 0 0 0,-1 0 0 0 0,0 0 0 0 0,0 0 0 0 0,0 0 0 0 0,0 0 0 0 0,0 0 0 0 0,0 0 0 0 0,-10 0 0 0 0,-14 0 0 0 0,-14 0 0 0 0,-11 5 0 0 0,-8 2 0 0 0,-4 0 0 0 0,3 4 0 0 0,0 0 0 0 0,0-2 0 0 0,4 3 0 0 0,1-1 0 0 0,-1-2 0 0 0,3 3 0 0 0,0-1 0 0 0,3 3 0 0 0,10 0 0 0 0,12-4 0 0 0,9-2 0 0 0,9-4 0 0 0,5-1 0 0 0,3-3 0 0 0,2 0 0 0 0,0 0 0 0 0,1-1 0 0 0,-2 1 0 0 0,1-1 0 0 0,-1 1 0 0 0,-1 0 0 0 0,0 0 0 0 0,0 0 0 0 0,0 0 0 0 0,-5-6 0 0 0,-2-1 0 0 0,1 1 0 0 0,-5-5 0 0 0,0 0 0 0 0,2-3 0 0 0,3 0 0 0 0,-4-2 0 0 0,1 1 0 0 0,-4-2 0 0 0,0-3 0 0 0,3 1 0 0 0,-2-1 0 0 0,0 3 0 0 0,3-1 0 0 0,3 2 0 0 0,2 5 0 0 0,-3-2 0 0 0,-1 1 0 0 0,-4-2 0 0 0,0 1 0 0 0,3-2 0 0 0,1-5 0 0 0,25-29 0 0 0,3-13 0 0 0,-1 4 0 0 0,-9 8 0 0 0,-7 11 0 0 0,-8 8 0 0 0,-5 8 0 0 0,1 9 0 0 0,-4 1 0 0 0,-5-2 0 0 0,1 1 0 0 0,-3-2 0 0 0,3 1 0 0 0,-1-1 0 0 0,2-4 0 0 0,-1-4 0 0 0,2 2 0 0 0,-1 0 0 0 0,1 4 0 0 0,-1-1 0 0 0,-4-2 0 0 0,-8 2 0 0 0,-11 5 0 0 0,-9 4 0 0 0,-7 4 0 0 0,-4 4 0 0 0,2 6 0 0 0,0 3 0 0 0,5 6 0 0 0,1 1 0 0 0,3 2 0 0 0,0 0 0 0 0,2 1 0 0 0,-1-1 0 0 0,2 1 0 0 0,-2 4 0 0 0,2 2 0 0 0,3 4 0 0 0,-2-3 0 0 0,1-1 0 0 0,-2-3 0 0 0,1-1 0 0 0,3 2 0 0 0,-3-2 0 0 0,2 0 0 0 0,2 3 0 0 0,3 3 0 0 0,-3 2 0 0 0,0 2 0 0 0,-4-4 0 0 0,1-1 0 0 0,1 1 0 0 0,-1-4 0 0 0,0 0 0 0 0,3 1 0 0 0,3 3 0 0 0,-4-4 0 0 0,1 1 0 0 0,-3-4 0 0 0,-1 1 0 0 0,3 2 0 0 0,3 2 0 0 0,-3-1 0 0 0,0-1 0 0 0,3-8 0 0 0,1-12 0 0 0,3-11 0 0 0,6-5 0 0 0,3-4 0 0 0,6 1 0 0 0,6 3 0 0 0,0-1 0 0 0,3 3 0 0 0,-3-3 0 0 0,1 2 0 0 0,-3-2 0 0 0,1-3 0 0 0,-2-5 0 0 0,2 3 0 0 0,-2-1 0 0 0,-4-1 0 0 0,1 2 0 0 0,0 0 0 0 0,-3-2 0 0 0,-3-2 0 0 0,-3-2 0 0 0,4 3 0 0 0,1 1 0 0 0,4-2 0 0 0,5-1 0 0 0,0-1 0 0 0,-3-2 0 0 0,1 4 0 0 0,-1 1 0 0 0,-4-1 0 0 0,-3-1 0 0 0,2-2 0 0 0,0-1 0 0 0,-1-1 0 0 0,-3 0 0 0 0,-2-2 0 0 0,-1 1 0 0 0,-2 0 0 0 0,6-1 0 0 0,0 1 0 0 0,1 0 0 0 0,-2-1 0 0 0,-2 1 0 0 0,-1 0 0 0 0,0 0 0 0 0,-2 0 0 0 0,0 0 0 0 0,5 0 0 0 0,2-1 0 0 0,5 7 0 0 0,0 0 0 0 0,-2 1 0 0 0,-2-2 0 0 0,-3-1 0 0 0,3 4 0 0 0,0 10 0 0 0,-1 14 0 0 0,-1 12 0 0 0,-3 8 0 0 0,-1 6 0 0 0,-1 5 0 0 0,-1 1 0 0 0,0 0 0 0 0,-1 1 0 0 0,1-1 0 0 0,0-1 0 0 0,-1 0 0 0 0,1 0 0 0 0,0-1 0 0 0,0 0 0 0 0,0 0 0 0 0,0 1 0 0 0,0-1 0 0 0,0 0 0 0 0,0 0 0 0 0,-5-6 0 0 0,-2 0 0 0 0,0-1 0 0 0,2 2 0 0 0,1 1 0 0 0,1 2 0 0 0,2 1 0 0 0,1 0 0 0 0,0 1 0 0 0,0 1 0 0 0,0-1 0 0 0,0 0 0 0 0,1 1 0 0 0,-1-1 0 0 0,0 0 0 0 0,-5 1 0 0 0,-2-1 0 0 0,0 0 0 0 0,2 0 0 0 0,1 0 0 0 0,1 0 0 0 0,2 0 0 0 0,1 0 0 0 0,0 1 0 0 0,0-1 0 0 0,0 0 0 0 0,0 0 0 0 0,6-5 0 0 0,1-13 0 0 0,0-13 0 0 0,4-7 0 0 0,0-8 0 0 0,-2-6 0 0 0,-3-5 0 0 0,4 2 0 0 0,-1 0 0 0 0,-1-2 0 0 0,-2-1 0 0 0,3-2 0 0 0,0-1 0 0 0,-2 0 0 0 0,-1-1 0 0 0,-3-1 0 0 0,-1 1 0 0 0,-1-1 0 0 0,4 1 0 0 0,2 0 0 0 0,0-1 0 0 0,-2 1 0 0 0,-2 0 0 0 0,-1 0 0 0 0,-1 0 0 0 0,0 0 0 0 0,-1 0 0 0 0,0 0 0 0 0,-1-1 0 0 0,1 1 0 0 0,0 0 0 0 0,0 0 0 0 0,0 0 0 0 0,-1 0 0 0 0,1 0 0 0 0,0 0 0 0 0,0-1 0 0 0,0 1 0 0 0,0 11 0 0 0,0 13 0 0 0,1 14 0 0 0,-1 11 0 0 0,0 7 0 0 0,0 6 0 0 0,0 2 0 0 0,0 0 0 0 0,0 1 0 0 0,0 0 0 0 0,0-2 0 0 0,0 1 0 0 0,0-2 0 0 0,0 1 0 0 0,0-1 0 0 0,5 0 0 0 0,2 0 0 0 0,0 0 0 0 0,-2 0 0 0 0,-1 0 0 0 0,-2 0 0 0 0,-1 0 0 0 0,0 0 0 0 0,-1 0 0 0 0,0 1 0 0 0,-1-1 0 0 0,1 0 0 0 0,0 0 0 0 0,0 0 0 0 0,0 0 0 0 0,0 0 0 0 0,5 1 0 0 0,2-1 0 0 0,0 0 0 0 0,-2 0 0 0 0,-1 0 0 0 0,-2 0 0 0 0,0 0 0 0 0,-2 0 0 0 0,0 1 0 0 0,0-1 0 0 0,0 0 0 0 0,-1 0 0 0 0,1 0 0 0 0,0 0 0 0 0,0 0 0 0 0,0 0 0 0 0,0 1 0 0 0,0-1 0 0 0,5-5 0 0 0,7-8 0 0 0,7-6 0 0 0,1-10 0 0 0,1-6 0 0 0,-2-8 0 0 0,-5-7 0 0 0,-5-5 0 0 0,2 1 0 0 0,-1 0 0 0 0,-3-3 0 0 0,-1-1 0 0 0,2-2 0 0 0,0 0 0 0 0,0-2 0 0 0,-3 0 0 0 0,-2-1 0 0 0,5 1 0 0 0,-1-1 0 0 0,0 1 0 0 0,-2 0 0 0 0,4-1 0 0 0,0 1 0 0 0,-1 0 0 0 0,-2 0 0 0 0,-3 0 0 0 0,-1 0 0 0 0,-1 0 0 0 0,0-1 0 0 0,4 1 0 0 0,1 0 0 0 0,1 0 0 0 0,-2-5 0 0 0,-2-2 0 0 0,0 0 0 0 0,-2 1 0 0 0,-1 2 0 0 0,0 2 0 0 0,0 0 0 0 0,0 2 0 0 0,-1-1 0 0 0,1 2 0 0 0,0-1 0 0 0,0 0 0 0 0,0 0 0 0 0,0 0 0 0 0,0 0 0 0 0,0 0 0 0 0,0 0 0 0 0,0 0 0 0 0,0 0 0 0 0,0-1 0 0 0,0 1 0 0 0,0 0 0 0 0,0 0 0 0 0,0 0 0 0 0,0 0 0 0 0,0 0 0 0 0,0 0 0 0 0,0-1 0 0 0,0 1 0 0 0,0 0 0 0 0,0 0 0 0 0,-5 5 0 0 0,-8 7 0 0 0,0 13 0 0 0,0 11 0 0 0,4 11 0 0 0,-2 8 0 0 0,0 6 0 0 0,2 2 0 0 0,4 1 0 0 0,-4-5 0 0 0,0-1 0 0 0,1-12 0 0 0,3-13 0 0 0,1-12 0 0 0,3-10 0 0 0,0-6 0 0 0,1-5 0 0 0,0-2 0 0 0,6 5 0 0 0,1 1 0 0 0,0 0 0 0 0,-1 0 0 0 0,-2-1 0 0 0,-2-1 0 0 0,5-1 0 0 0,0-6 0 0 0,0-2 0 0 0,-2 0 0 0 0,-1 1 0 0 0,-2 2 0 0 0,-1 1 0 0 0,4 2 0 0 0,2 0 0 0 0,0 1 0 0 0,-2 0 0 0 0,-2 0 0 0 0,0 0 0 0 0,-2 0 0 0 0,-1 0 0 0 0,0 0 0 0 0,0 0 0 0 0,0 0 0 0 0,-1 0 0 0 0,1 0 0 0 0,5 0 0 0 0,2 0 0 0 0,0-1 0 0 0,-2 1 0 0 0,-1 0 0 0 0,-2 0 0 0 0,0 0 0 0 0,-2 0 0 0 0,0 0 0 0 0,0 0 0 0 0,0-1 0 0 0,5 7 0 0 0,2 1 0 0 0,-1-1 0 0 0,-1-1 0 0 0,-1-1 0 0 0,-1-2 0 0 0,-2 0 0 0 0,-1-2 0 0 0,0 10 0 0 0,0 15 0 0 0,0 12 0 0 0,0 12 0 0 0,-1 7 0 0 0,1 5 0 0 0,0 3 0 0 0,0 1 0 0 0,0-1 0 0 0,0 1 0 0 0,0-1 0 0 0,0-1 0 0 0,0 0 0 0 0,0-1 0 0 0,0 0 0 0 0,0 0 0 0 0,0 0 0 0 0,0 0 0 0 0,-5-5 0 0 0,-2-2 0 0 0,0 0 0 0 0,2 2 0 0 0,1 1 0 0 0,1-9 0 0 0,2-12 0 0 0,1-14 0 0 0,0-10 0 0 0,0-7 0 0 0,0-5 0 0 0,0-2 0 0 0,1-2 0 0 0,-1 0 0 0 0,0 1 0 0 0,5 0 0 0 0,2 1 0 0 0,0 1 0 0 0,-2-1 0 0 0,-1 1 0 0 0,-1 0 0 0 0,-2 0 0 0 0,-1 0 0 0 0,0 0 0 0 0,0 0 0 0 0,0 0 0 0 0,5 5 0 0 0,2 2 0 0 0,-1-1 0 0 0,0 0 0 0 0,-3-3 0 0 0,0 0 0 0 0,-2-2 0 0 0,-1-1 0 0 0,6 5 0 0 0,1 2 0 0 0,-1-1 0 0 0,-1-1 0 0 0,-1-1 0 0 0,-2-2 0 0 0,-1-1 0 0 0,0-1 0 0 0,-1 0 0 0 0,-1 0 0 0 0,1 10 0 0 0,0 14 0 0 0,0 14 0 0 0,-1 10 0 0 0,-4 4 0 0 0,-2 2 0 0 0,0 3 0 0 0,2 2 0 0 0,1 2 0 0 0,2 1 0 0 0,-5 1 0 0 0,-1-1 0 0 0,2 1 0 0 0,1 0 0 0 0,-4-1 0 0 0,0 1 0 0 0,1-1 0 0 0,-3 0 0 0 0,0 0 0 0 0,2 0 0 0 0,3 0 0 0 0,-3-5 0 0 0,-1-2 0 0 0,3 1 0 0 0,1 0 0 0 0,-3 3 0 0 0,0 0 0 0 0,2 2 0 0 0,1 1 0 0 0,3 0 0 0 0,-5-5 0 0 0,1-2 0 0 0,0 1 0 0 0,2 1 0 0 0,-4-4 0 0 0,0 0 0 0 0,1 1 0 0 0,-3 3 0 0 0,0 1 0 0 0,3 2 0 0 0,-4-4 0 0 0,1-2 0 0 0,2-9 0 0 0,3-12 0 0 0,2-12 0 0 0,2-10 0 0 0,1-7 0 0 0,1-3 0 0 0,0-3 0 0 0,1-1 0 0 0,-1 1 0 0 0,1 0 0 0 0,-1 0 0 0 0,0 1 0 0 0,0 0 0 0 0,0 1 0 0 0,0 0 0 0 0,0 0 0 0 0,0 0 0 0 0,0 0 0 0 0,0 0 0 0 0,5 0 0 0 0,2 0 0 0 0,0 0 0 0 0,-2-1 0 0 0,-1 1 0 0 0,-1 0 0 0 0,-2 0 0 0 0,-1 0 0 0 0,6 0 0 0 0,1 0 0 0 0,-1 0 0 0 0,-1-1 0 0 0,-1 1 0 0 0,-2 0 0 0 0,-1 0 0 0 0,0 0 0 0 0,-1 0 0 0 0,-1 0 0 0 0,1 0 0 0 0,0-1 0 0 0,0 1 0 0 0,-1 0 0 0 0,1 0 0 0 0,0 0 0 0 0,0 0 0 0 0,6 5 0 0 0,1 2 0 0 0,-1-1 0 0 0,0 0 0 0 0,-2 8 0 0 0,-2 13 0 0 0,-1 12 0 0 0,-6 10 0 0 0,-2 8 0 0 0,0 4 0 0 0,-4-3 0 0 0,0 0 0 0 0,2 0 0 0 0,2 0 0 0 0,3 2 0 0 0,-4 1 0 0 0,0 0 0 0 0,1 1 0 0 0,2 0 0 0 0,1 1 0 0 0,-3-6 0 0 0,-1-2 0 0 0,1 1 0 0 0,2 0 0 0 0,-4-3 0 0 0,0 0 0 0 0,2 1 0 0 0,1 3 0 0 0,2 1 0 0 0,-3 2 0 0 0,-1 1 0 0 0,1 1 0 0 0,2 0 0 0 0,1 1 0 0 0,2-1 0 0 0,1 1 0 0 0,1-1 0 0 0,-5-5 0 0 0,-2-2 0 0 0,1 1 0 0 0,1 0 0 0 0,-4 3 0 0 0,0 0 0 0 0,1 2 0 0 0,2 1 0 0 0,-3 0 0 0 0,-1 0 0 0 0,3 1 0 0 0,1-1 0 0 0,2 1 0 0 0,-3-6 0 0 0,-1-2 0 0 0,1 0 0 0 0,-3 2 0 0 0,-1 1 0 0 0,3 2 0 0 0,1 1 0 0 0,-2 0 0 0 0,0 2 0 0 0,1-1 0 0 0,2 0 0 0 0,3 1 0 0 0,1-1 0 0 0,-4 0 0 0 0,-1 1 0 0 0,0-1 0 0 0,2 0 0 0 0,2 0 0 0 0,1 0 0 0 0,1 0 0 0 0,0-10 0 0 0,1-15 0 0 0,1-13 0 0 0,-1-10 0 0 0,0-9 0 0 0,0-4 0 0 0,1-3 0 0 0,-1-1 0 0 0,5 0 0 0 0,2-4 0 0 0,0-2 0 0 0,4 1 0 0 0,-1 2 0 0 0,0 2 0 0 0,-4 1 0 0 0,4 2 0 0 0,-1 0 0 0 0,-1 1 0 0 0,3 0 0 0 0,0-5 0 0 0,-3-2 0 0 0,4 1 0 0 0,-1 1 0 0 0,-3 1 0 0 0,-1 1 0 0 0,-3 2 0 0 0,3-5 0 0 0,1-1 0 0 0,-1 0 0 0 0,-2 2 0 0 0,3 1 0 0 0,1 2 0 0 0,-1-5 0 0 0,3-11 0 0 0,0-3 0 0 0,-3 3 0 0 0,-1 3 0 0 0,-3 5 0 0 0,-2 4 0 0 0,-1 3 0 0 0,4 2 0 0 0,2 1 0 0 0,-1 1 0 0 0,-1 0 0 0 0,-1-1 0 0 0,-2 1 0 0 0,4-1 0 0 0,2 0 0 0 0,-2 0 0 0 0,-1 0 0 0 0,-1 0 0 0 0,-2 0 0 0 0,-1 0 0 0 0,-1 0 0 0 0,0-1 0 0 0,0 1 0 0 0,0 0 0 0 0,0 0 0 0 0,-1 0 0 0 0,1 10 0 0 0,0 15 0 0 0,0 13 0 0 0,0 11 0 0 0,0 7 0 0 0,0 5 0 0 0,0 3 0 0 0,0 1 0 0 0,0 0 0 0 0,0-1 0 0 0,0 0 0 0 0,0-1 0 0 0,0 0 0 0 0,0-1 0 0 0,0 0 0 0 0,0 1 0 0 0,-5-1 0 0 0,-2 0 0 0 0,0 0 0 0 0,2 0 0 0 0,1 0 0 0 0,1 5 0 0 0,-3 2 0 0 0,-2 0 0 0 0,1-1 0 0 0,2-2 0 0 0,-4-2 0 0 0,0 0 0 0 0,2-2 0 0 0,1 0 0 0 0,-3 0 0 0 0,0 5 0 0 0,1 2 0 0 0,2 0 0 0 0,3-2 0 0 0,-5-6 0 0 0,1-4 0 0 0,0 5 0 0 0,1 2 0 0 0,-2 7 0 0 0,-1 1 0 0 0,1-1 0 0 0,2-2 0 0 0,-3-2 0 0 0,0-2 0 0 0,2-1 0 0 0,1-2 0 0 0,2 0 0 0 0,2 0 0 0 0,-4 0 0 0 0,-1 0 0 0 0,0-1 0 0 0,2 1 0 0 0,2 0 0 0 0,-4-5 0 0 0,-1-2 0 0 0,1 1 0 0 0,1 0 0 0 0,3 3 0 0 0,1 0 0 0 0,1 2 0 0 0,0 1 0 0 0,1 0 0 0 0,-5-5 0 0 0,-1-2 0 0 0,-1 1 0 0 0,2 1 0 0 0,1 1 0 0 0,2 2 0 0 0,1 1 0 0 0,0 1 0 0 0,1-11 0 0 0,1-13 0 0 0,-1-14 0 0 0,0-10 0 0 0,0-8 0 0 0,1-5 0 0 0,-1-3 0 0 0,0-6 0 0 0,5-2 0 0 0,2 1 0 0 0,0 2 0 0 0,4 2 0 0 0,-1 1 0 0 0,0 3 0 0 0,-4 0 0 0 0,4 1 0 0 0,-1 0 0 0 0,4 1 0 0 0,0-1 0 0 0,-3 0 0 0 0,3 0 0 0 0,-1 0 0 0 0,-3 0 0 0 0,-3 0 0 0 0,3 0 0 0 0,0-6 0 0 0,-1-1 0 0 0,3 0 0 0 0,-1 2 0 0 0,-1 1 0 0 0,2-4 0 0 0,0 0 0 0 0,-2 0 0 0 0,-3 3 0 0 0,3 1 0 0 0,0-4 0 0 0,-1 0 0 0 0,-3 1 0 0 0,-1 2 0 0 0,3 1 0 0 0,1 2 0 0 0,-1 1 0 0 0,-2-5 0 0 0,-2-1 0 0 0,-1-5 0 0 0,-1 0 0 0 0,0 2 0 0 0,-2-3 0 0 0,6 6 0 0 0,2 4 0 0 0,0 3 0 0 0,-2-4 0 0 0,-2-1 0 0 0,0-1 0 0 0,-2 2 0 0 0,-1 1 0 0 0,0 1 0 0 0,0 1 0 0 0,0 1 0 0 0,0-1 0 0 0,-1 1 0 0 0,1 1 0 0 0,0-1 0 0 0,0 0 0 0 0,0 0 0 0 0,0 0 0 0 0,0 10 0 0 0,0 15 0 0 0,0 13 0 0 0,-5 5 0 0 0,-2 7 0 0 0,0 4 0 0 0,2 5 0 0 0,1 2 0 0 0,-4 1 0 0 0,0 1 0 0 0,1 0 0 0 0,1 1 0 0 0,3-2 0 0 0,-5 1 0 0 0,0 0 0 0 0,1-1 0 0 0,2 5 0 0 0,-4-3 0 0 0,0-2 0 0 0,1-1 0 0 0,3-1 0 0 0,-4 1 0 0 0,0 0 0 0 0,1 6 0 0 0,2 1 0 0 0,3 1 0 0 0,-5-2 0 0 0,1 5 0 0 0,0-1 0 0 0,-4-1 0 0 0,1-1 0 0 0,1 2 0 0 0,-3 6 0 0 0,1-1 0 0 0,2-1 0 0 0,3 1 0 0 0,-3-1 0 0 0,-1 3 0 0 0,3-2 0 0 0,1-3 0 0 0,-2-4 0 0 0,-1 3 0 0 0,1 0 0 0 0,-3-3 0 0 0,1 4 0 0 0,1-1 0 0 0,3 4 0 0 0,2-1 0 0 0,-4-7 0 0 0,0-6 0 0 0,2-1 0 0 0,0 3 0 0 0,-2 2 0 0 0,-1 1 0 0 0,1-1 0 0 0,3 4 0 0 0,1 1 0 0 0,-3-1 0 0 0,-1-2 0 0 0,1-2 0 0 0,1-2 0 0 0,3-1 0 0 0,1 0 0 0 0,1-1 0 0 0,1 0 0 0 0,0-1 0 0 0,0 1 0 0 0,1 0 0 0 0,-1 0 0 0 0,0 0 0 0 0,0 0 0 0 0,-5-5 0 0 0,-2-2 0 0 0,0 0 0 0 0,2 2 0 0 0,1 1 0 0 0,2 2 0 0 0,0 1 0 0 0,2 1 0 0 0,0-11 0 0 0,0-13 0 0 0,0-19 0 0 0,1-13 0 0 0,-1-7 0 0 0,0-3 0 0 0,0-2 0 0 0,6-4 0 0 0,1-1 0 0 0,-1 1 0 0 0,5 3 0 0 0,0 2 0 0 0,-2 2 0 0 0,3-3 0 0 0,-1-2 0 0 0,-2 2 0 0 0,3 0 0 0 0,-1-2 0 0 0,3-12 0 0 0,0-2 0 0 0,-4 3 0 0 0,3-1 0 0 0,-1 3 0 0 0,2-1 0 0 0,-1 3 0 0 0,3-2 0 0 0,-1 2 0 0 0,-4-1 0 0 0,-3 1 0 0 0,1-1 0 0 0,1 1 0 0 0,3 4 0 0 0,-1-2 0 0 0,-2 1 0 0 0,-3-2 0 0 0,3 1 0 0 0,-1-3 0 0 0,-1 2 0 0 0,-3 2 0 0 0,-1-1 0 0 0,3 7 0 0 0,1 4 0 0 0,-1-3 0 0 0,-2-1 0 0 0,-2 1 0 0 0,4-4 0 0 0,1 0 0 0 0,-1 1 0 0 0,-1 1 0 0 0,-3-2 0 0 0,-1-1 0 0 0,-1 2 0 0 0,5 3 0 0 0,1 1 0 0 0,-1 2 0 0 0,-1-5 0 0 0,-1 0 0 0 0,-2 1 0 0 0,-1 0 0 0 0,-1 3 0 0 0,0 1 0 0 0,0 1 0 0 0,0 0 0 0 0,0 1 0 0 0,-1 0 0 0 0,1 0 0 0 0,0 1 0 0 0,0-1 0 0 0,0 0 0 0 0,0 10 0 0 0,0 15 0 0 0,0 13 0 0 0,0 11 0 0 0,0 7 0 0 0,0 5 0 0 0,-5 3 0 0 0,-2 1 0 0 0,0 0 0 0 0,2-1 0 0 0,1 0 0 0 0,1-1 0 0 0,-3-6 0 0 0,-2-1 0 0 0,1-1 0 0 0,2 2 0 0 0,2 1 0 0 0,-5 2 0 0 0,0 0 0 0 0,1 2 0 0 0,2 0 0 0 0,1 0 0 0 0,2 1 0 0 0,1-1 0 0 0,1 6 0 0 0,0 1 0 0 0,-5 0 0 0 0,-1-1 0 0 0,-1-2 0 0 0,2-2 0 0 0,-4 0 0 0 0,0 4 0 0 0,1 1 0 0 0,2-1 0 0 0,-3 0 0 0 0,-1-3 0 0 0,3 5 0 0 0,1 0 0 0 0,-3-1 0 0 0,0-1 0 0 0,2-2 0 0 0,1 3 0 0 0,-3 1 0 0 0,0-1 0 0 0,1-1 0 0 0,3-3 0 0 0,1 0 0 0 0,-3-2 0 0 0,-1-1 0 0 0,1 0 0 0 0,2 0 0 0 0,2 0 0 0 0,-5-6 0 0 0,0-1 0 0 0,1 0 0 0 0,2 2 0 0 0,1 1 0 0 0,-3 2 0 0 0,-1 1 0 0 0,1 0 0 0 0,2 2 0 0 0,1-1 0 0 0,2 0 0 0 0,1 1 0 0 0,1-1 0 0 0,-5-5 0 0 0,-2-2 0 0 0,1 1 0 0 0,1 1 0 0 0,1 1 0 0 0,2 2 0 0 0,1 0 0 0 0,0 2 0 0 0,1 0 0 0 0,0 0 0 0 0,1 1 0 0 0,-1-1 0 0 0,0-10 0 0 0,0-14 0 0 0,0-14 0 0 0,1-11 0 0 0,-1-7 0 0 0,0-6 0 0 0,0-1 0 0 0,0-2 0 0 0,5 0 0 0 0,2 1 0 0 0,0 0 0 0 0,3 1 0 0 0,1 0 0 0 0,-2 0 0 0 0,-2 1 0 0 0,3 0 0 0 0,-1 0 0 0 0,-1 0 0 0 0,-3-5 0 0 0,4-2 0 0 0,0 0 0 0 0,-1-4 0 0 0,3 0 0 0 0,-1 2 0 0 0,-1 2 0 0 0,2-3 0 0 0,0 1 0 0 0,-2-4 0 0 0,-2 0 0 0 0,2 2 0 0 0,0 4 0 0 0,-2-3 0 0 0,4 0 0 0 0,0 2 0 0 0,-3-3 0 0 0,-1 1 0 0 0,-3 1 0 0 0,3 3 0 0 0,1 2 0 0 0,-1 2 0 0 0,-2 1 0 0 0,-2 0 0 0 0,-1 2 0 0 0,-1-1 0 0 0,-1 0 0 0 0,0 1 0 0 0,0-7 0 0 0,-1-6 0 0 0,1-2 0 0 0,5 2 0 0 0,2 3 0 0 0,0 2 0 0 0,-2 4 0 0 0,-1 1 0 0 0,-2 1 0 0 0,0 1 0 0 0,-2 0 0 0 0,0 1 0 0 0,0-1 0 0 0,5 1 0 0 0,2-1 0 0 0,-1 0 0 0 0,-1 0 0 0 0,-1 0 0 0 0,-2-1 0 0 0,0 1 0 0 0,-2 0 0 0 0,0 0 0 0 0,0 10 0 0 0,0 15 0 0 0,-6 13 0 0 0,-1 11 0 0 0,0 7 0 0 0,1 5 0 0 0,3 9 0 0 0,0 1 0 0 0,-3 1 0 0 0,-2-2 0 0 0,1 3 0 0 0,-3-1 0 0 0,-1 4 0 0 0,-3 0 0 0 0,1 2 0 0 0,2-2 0 0 0,-2-2 0 0 0,1 1 0 0 0,3-1 0 0 0,-3 3 0 0 0,1-2 0 0 0,-3 3 0 0 0,1 4 0 0 0,-3-2 0 0 0,2 2 0 0 0,-3-3 0 0 0,2 1 0 0 0,-1 3 0 0 0,1-2 0 0 0,3 1 0 0 0,-1-3 0 0 0,2 1 0 0 0,-3 3 0 0 0,1-2 0 0 0,-3 0 0 0 0,-4 4 0 0 0,2-4 0 0 0,4-4 0 0 0,-1 1 0 0 0,1 2 0 0 0,-1-1 0 0 0,2 2 0 0 0,2-3 0 0 0,-1 1 0 0 0,0-1 0 0 0,-2 0 0 0 0,1-1 0 0 0,3-3 0 0 0,-3 1 0 0 0,2-2 0 0 0,-4-2 0 0 0,2 2 0 0 0,3 0 0 0 0,2-2 0 0 0,-2 2 0 0 0,1 0 0 0 0,2-2 0 0 0,-4-3 0 0 0,1-2 0 0 0,1-2 0 0 0,3-1 0 0 0,2-1 0 0 0,-3 0 0 0 0,-1 0 0 0 0,1-1 0 0 0,2 1 0 0 0,1 0 0 0 0,3 0 0 0 0,0-11 0 0 0,6-13 0 0 0,2-14 0 0 0,5-11 0 0 0,1-13 0 0 0,-2-6 0 0 0,2-2 0 0 0,5-1 0 0 0,-1 3 0 0 0,-4 1 0 0 0,2-4 0 0 0,-2 1 0 0 0,-3 0 0 0 0,2-3 0 0 0,-2-5 0 0 0,-1 0 0 0 0,-3 3 0 0 0,8-2 0 0 0,2 2 0 0 0,-2 3 0 0 0,2-2 0 0 0,-2 1 0 0 0,3-3 0 0 0,-3-5 0 0 0,-3 2 0 0 0,2-3 0 0 0,-1 3 0 0 0,2-1 0 0 0,-1 2 0 0 0,-2-1 0 0 0,1 2 0 0 0,-1-2 0 0 0,-2 2 0 0 0,-2-1 0 0 0,-4-4 0 0 0,5 2 0 0 0,-1-2 0 0 0,0 3 0 0 0,3-1 0 0 0,1 2 0 0 0,-3 5 0 0 0,4-3 0 0 0,-1-2 0 0 0,-2 0 0 0 0,3 3 0 0 0,-1-1 0 0 0,-3-4 0 0 0,4 1 0 0 0,-1 3 0 0 0,-2 0 0 0 0,-3 1 0 0 0,-2 3 0 0 0,-2 4 0 0 0,-2 2 0 0 0,6-4 0 0 0,0 1 0 0 0,1 0 0 0 0,-2 2 0 0 0,-2 2 0 0 0,-1 1 0 0 0,-1 1 0 0 0,5 1 0 0 0,1 0 0 0 0,-1 0 0 0 0,0 0 0 0 0,-3 0 0 0 0,-1 0 0 0 0,-1 0 0 0 0,0 0 0 0 0,-1 0 0 0 0,0 0 0 0 0,5 5 0 0 0,1 2 0 0 0,1 0 0 0 0,-2 8 0 0 0,-1 14 0 0 0,-7 11 0 0 0,-3 10 0 0 0,0 7 0 0 0,0 4 0 0 0,-3-2 0 0 0,-1-2 0 0 0,2 1 0 0 0,2 1 0 0 0,-3 1 0 0 0,-1 0 0 0 0,3 2 0 0 0,1 0 0 0 0,2 0 0 0 0,-3 0 0 0 0,-1 0 0 0 0,1 1 0 0 0,2-1 0 0 0,2 0 0 0 0,1 0 0 0 0,1 0 0 0 0,1 1 0 0 0,0-1 0 0 0,-5-5 0 0 0,-2-2 0 0 0,1 5 0 0 0,0 4 0 0 0,-3 1 0 0 0,0 0 0 0 0,1 0 0 0 0,2-1 0 0 0,-3-1 0 0 0,0 0 0 0 0,1 0 0 0 0,3-1 0 0 0,1 0 0 0 0,-3 0 0 0 0,-1 0 0 0 0,1 0 0 0 0,-4 0 0 0 0,1 0 0 0 0,1 0 0 0 0,3 0 0 0 0,2 0 0 0 0,-4-5 0 0 0,0-2 0 0 0,1 1 0 0 0,2 0 0 0 0,2 3 0 0 0,1 0 0 0 0,1 2 0 0 0,-5-4 0 0 0,0-2 0 0 0,-1 0 0 0 0,2 2 0 0 0,2 2 0 0 0,0 1 0 0 0,2 1 0 0 0,1 1 0 0 0,-5 0 0 0 0,-2 0 0 0 0,0 1 0 0 0,2-1 0 0 0,2 0 0 0 0,0 1 0 0 0,2-1 0 0 0,-4-5 0 0 0,-3-2 0 0 0,2 0 0 0 0,1 2 0 0 0,1 1 0 0 0,2 2 0 0 0,1 1 0 0 0,1 0 0 0 0,0-9 0 0 0,0-14 0 0 0,0-14 0 0 0,0-10 0 0 0,1-9 0 0 0,-1-4 0 0 0,0-3 0 0 0,0 0 0 0 0,5 4 0 0 0,2 3 0 0 0,0 0 0 0 0,-2-1 0 0 0,5-1 0 0 0,-1-1 0 0 0,-1-1 0 0 0,3 0 0 0 0,0-1 0 0 0,-2-1 0 0 0,3 1 0 0 0,-1 0 0 0 0,-2-1 0 0 0,-3 1 0 0 0,3 0 0 0 0,0 0 0 0 0,-1 0 0 0 0,-3-1 0 0 0,-1 1 0 0 0,3 0 0 0 0,1 0 0 0 0,-2-5 0 0 0,0-3 0 0 0,-3 2 0 0 0,-1 0 0 0 0,4 2 0 0 0,2-4 0 0 0,-2 0 0 0 0,-1 1 0 0 0,-1 1 0 0 0,3 2 0 0 0,1 2 0 0 0,-1 1 0 0 0,-1 1 0 0 0,-3 0 0 0 0,-1 0 0 0 0,-1 0 0 0 0,0 0 0 0 0,-2 0 0 0 0,1 0 0 0 0,0 0 0 0 0,-1 0 0 0 0,1 0 0 0 0,0 0 0 0 0,0 10 0 0 0,0 15 0 0 0,0 13 0 0 0,0 11 0 0 0,0 7 0 0 0,0 5 0 0 0,0 3 0 0 0,0 6 0 0 0,0 2 0 0 0,-5-1 0 0 0,-2-2 0 0 0,0 4 0 0 0,2-1 0 0 0,1-2 0 0 0,-4 4 0 0 0,0-1 0 0 0,0-2 0 0 0,-2 2 0 0 0,-1 0 0 0 0,2 4 0 0 0,3-2 0 0 0,-3 3 0 0 0,-6 9 0 0 0,0 1 0 0 0,-2 0 0 0 0,1-3 0 0 0,3-1 0 0 0,-1 7 0 0 0,-9 4 0 0 0,0-4 0 0 0,3-2 0 0 0,6-5 0 0 0,4-1 0 0 0,5-4 0 0 0,-3 0 0 0 0,1-2 0 0 0,1 1 0 0 0,-4-2 0 0 0,0-4 0 0 0,-3 3 0 0 0,0-2 0 0 0,2 3 0 0 0,-2 0 0 0 0,1 1 0 0 0,3 0 0 0 0,-3-4 0 0 0,1 2 0 0 0,-3-6 0 0 0,1 0 0 0 0,3 0 0 0 0,-3-2 0 0 0,1 4 0 0 0,3 0 0 0 0,-2-1 0 0 0,0-2 0 0 0,2-3 0 0 0,-2 5 0 0 0,0 0 0 0 0,2-1 0 0 0,-2-1 0 0 0,0-3 0 0 0,-3 5 0 0 0,1 0 0 0 0,2-1 0 0 0,4-2 0 0 0,-3-7 0 0 0,0-2 0 0 0,3-2 0 0 0,-4 6 0 0 0,1 3 0 0 0,-4 2 0 0 0,1-1 0 0 0,2-1 0 0 0,-2-1 0 0 0,2-1 0 0 0,1 0 0 0 0,4 0 0 0 0,-3-1 0 0 0,0 0 0 0 0,1-11 0 0 0,3-14 0 0 0,2-13 0 0 0,1-10 0 0 0,1-9 0 0 0,1-4 0 0 0,0-3 0 0 0,6 4 0 0 0,1 3 0 0 0,0-1 0 0 0,-1 0 0 0 0,3 3 0 0 0,1 2 0 0 0,-2-1 0 0 0,3 3 0 0 0,0 0 0 0 0,-2-3 0 0 0,-3-1 0 0 0,4 2 0 0 0,-1 0 0 0 0,-2-1 0 0 0,-1-3 0 0 0,3 4 0 0 0,0 0 0 0 0,-2-2 0 0 0,-1-1 0 0 0,-3-3 0 0 0,4 4 0 0 0,1 1 0 0 0,5-1 0 0 0,-1-2 0 0 0,-2-2 0 0 0,3-1 0 0 0,-1-1 0 0 0,-3-1 0 0 0,-8 5 0 0 0,-9 7 0 0 0,-9 6 0 0 0,-7 6 0 0 0,-4 4 0 0 0,2 8 0 0 0,1 3 0 0 0,-2 0 0 0 0,5 4 0 0 0,0 0 0 0 0,-1-2 0 0 0,4 2 0 0 0,-2 0 0 0 0,-1-3 0 0 0,3 3 0 0 0,-1-1 0 0 0,-2-2 0 0 0,-3-3 0 0 0,3 3 0 0 0,0 0 0 0 0,-2-1 0 0 0,-1-3 0 0 0,-3-1 0 0 0,4 3 0 0 0,1 1 0 0 0,-2-2 0 0 0,-1 0 0 0 0,4 2 0 0 0,0 1 0 0 0,4 4 0 0 0,-1 0 0 0 0,-1-3 0 0 0,1 3 0 0 0,0-1 0 0 0,-3-3 0 0 0,3 3 0 0 0,-1-1 0 0 0,-3-2 0 0 0,4 2 0 0 0,-2 0 0 0 0,-1-2 0 0 0,2 2 0 0 0,0 0 0 0 0,-2-2 0 0 0,2 2 0 0 0,0 0 0 0 0,-3-2 0 0 0,4 2 0 0 0,-2 0 0 0 0,-1-2 0 0 0,2 2 0 0 0,0 0 0 0 0,-2-2 0 0 0,-3-3 0 0 0,3 3 0 0 0,0 1 0 0 0,-2-3 0 0 0,-2-2 0 0 0,4 4 0 0 0,0 0 0 0 0,-2-1 0 0 0,-1-3 0 0 0,-3-1 0 0 0,10-2 0 0 0,12-1 0 0 0,13-1 0 0 0,5 5 0 0 0,6 2 0 0 0,6-1 0 0 0,3-1 0 0 0,2-1 0 0 0,3-2 0 0 0,-6 4 0 0 0,0 2 0 0 0,-1-1 0 0 0,2-2 0 0 0,1 4 0 0 0,1 0 0 0 0,1-2 0 0 0,0-1 0 0 0,1-2 0 0 0,1-2 0 0 0,-1-1 0 0 0,1-1 0 0 0,-1 0 0 0 0,0 0 0 0 0,0-1 0 0 0,1 1 0 0 0,-1 0 0 0 0,0 0 0 0 0,0-1 0 0 0,0 1 0 0 0,0 0 0 0 0,0 0 0 0 0,0 0 0 0 0,1 0 0 0 0,-1 0 0 0 0,-6-5 0 0 0,0-2 0 0 0,-6-5 0 0 0,-11 0 0 0 0,-12 1 0 0 0,-11 3 0 0 0,-8 3 0 0 0,-5 2 0 0 0,1-3 0 0 0,1-2 0 0 0,0 2 0 0 0,-2 1 0 0 0,-1 2 0 0 0,-1 1 0 0 0,-1 1 0 0 0,0 1 0 0 0,0 0 0 0 0,0 0 0 0 0,-1 0 0 0 0,1 1 0 0 0,0-1 0 0 0,-1 0 0 0 0,1 0 0 0 0,0 0 0 0 0,0 0 0 0 0,0 0 0 0 0,0 0 0 0 0,0 0 0 0 0,-1 0 0 0 0,1 0 0 0 0,0 0 0 0 0,0 0 0 0 0,0 0 0 0 0,0 0 0 0 0,0 0 0 0 0,0 0 0 0 0,-1 0 0 0 0,1 0 0 0 0,0 0 0 0 0,5 5 0 0 0,2 2 0 0 0,5 5 0 0 0,0 1 0 0 0,-1 3 0 0 0,2 4 0 0 0,-1-1 0 0 0,3 1 0 0 0,4 3 0 0 0,4 2 0 0 0,8-2 0 0 0,5 0 0 0 0,7-5 0 0 0,6-4 0 0 0,6-6 0 0 0,-2 3 0 0 0,1-2 0 0 0,2-2 0 0 0,-3 3 0 0 0,-1 0 0 0 0,3-2 0 0 0,1-2 0 0 0,2-3 0 0 0,2-1 0 0 0,2-1 0 0 0,0-1 0 0 0,0 0 0 0 0,0 0 0 0 0,1-1 0 0 0,-1 1 0 0 0,1 0 0 0 0,-1-1 0 0 0,0 1 0 0 0,-5-5 0 0 0,-2-2 0 0 0,1-5 0 0 0,0-6 0 0 0,3 1 0 0 0,-5-3 0 0 0,0 2 0 0 0,-4 0 0 0 0,-1 1 0 0 0,3 0 0 0 0,3 2 0 0 0,-3-2 0 0 0,0 3 0 0 0,-3-3 0 0 0,-5-2 0 0 0,1 0 0 0 0,3 5 0 0 0,4-1 0 0 0,4 2 0 0 0,-2-2 0 0 0,0 2 0 0 0,-4-3 0 0 0,0 2 0 0 0,-3-3 0 0 0,1 3 0 0 0,-3-3 0 0 0,3 3 0 0 0,-3-3 0 0 0,2 2 0 0 0,-2-1 0 0 0,3 1 0 0 0,3-1 0 0 0,-2-4 0 0 0,1 2 0 0 0,-2-2 0 0 0,-4-2 0 0 0,1 2 0 0 0,-2-1 0 0 0,2 4 0 0 0,4-1 0 0 0,0-3 0 0 0,1 3 0 0 0,-3-2 0 0 0,2-2 0 0 0,-2-3 0 0 0,1 3 0 0 0,-2 0 0 0 0,-4-1 0 0 0,2-3 0 0 0,-2-2 0 0 0,-2-1 0 0 0,2 4 0 0 0,0 1 0 0 0,-3-1 0 0 0,4 4 0 0 0,-2 1 0 0 0,-1-3 0 0 0,-3-1 0 0 0,-2-3 0 0 0,-2-2 0 0 0,-1-1 0 0 0,-1-1 0 0 0,-6 5 0 0 0,-1 1 0 0 0,-6 6 0 0 0,-5-1 0 0 0,-5 5 0 0 0,-4-2 0 0 0,-3 3 0 0 0,-1 4 0 0 0,-1 3 0 0 0,5-2 0 0 0,2 0 0 0 0,0 2 0 0 0,-2 1 0 0 0,0 3 0 0 0,-2 2 0 0 0,-1 0 0 0 0,-1 1 0 0 0,0 0 0 0 0,0 1 0 0 0,-1-1 0 0 0,1 0 0 0 0,0 1 0 0 0,-1-1 0 0 0,1 0 0 0 0,0 0 0 0 0,0 0 0 0 0,0 0 0 0 0,0 0 0 0 0,0 0 0 0 0,-1 0 0 0 0,1 0 0 0 0,0 0 0 0 0,0 0 0 0 0,0 0 0 0 0,5 5 0 0 0,2 2 0 0 0,0 0 0 0 0,-2-2 0 0 0,4 4 0 0 0,0 1 0 0 0,-1-2 0 0 0,-2-2 0 0 0,-2-2 0 0 0,3 3 0 0 0,1 1 0 0 0,-1-1 0 0 0,-2 3 0 0 0,-2 1 0 0 0,-1-2 0 0 0,4 2 0 0 0,1 0 0 0 0,5 4 0 0 0,0-2 0 0 0,3 3 0 0 0,0-1 0 0 0,1 1 0 0 0,-1-1 0 0 0,-3-3 0 0 0,1 1 0 0 0,-1-2 0 0 0,2 4 0 0 0,-1-2 0 0 0,3 2 0 0 0,-2 0 0 0 0,2 1 0 0 0,-1-1 0 0 0,1 1 0 0 0,4 4 0 0 0,4 4 0 0 0,-3-2 0 0 0,1 0 0 0 0,2 1 0 0 0,1 3 0 0 0,3 2 0 0 0,1 2 0 0 0,2 0 0 0 0,0 1 0 0 0,0 1 0 0 0,6-6 0 0 0,7-7 0 0 0,6-6 0 0 0,0-1 0 0 0,3-2 0 0 0,2-3 0 0 0,2-2 0 0 0,3-3 0 0 0,1-1 0 0 0,1-1 0 0 0,1 0 0 0 0,-1-1 0 0 0,1 1 0 0 0,-1-1 0 0 0,1 1 0 0 0,-1 0 0 0 0,0 0 0 0 0,1 0 0 0 0,-1 0 0 0 0,-6-6 0 0 0,0-1 0 0 0,-1 1 0 0 0,2 0 0 0 0,-4-3 0 0 0,-1 0 0 0 0,2 1 0 0 0,-3-3 0 0 0,1 0 0 0 0,1 2 0 0 0,3 2 0 0 0,2 3 0 0 0,-4-3 0 0 0,1-1 0 0 0,0 1 0 0 0,2 2 0 0 0,-4-4 0 0 0,1 0 0 0 0,0 2 0 0 0,3 1 0 0 0,-4-3 0 0 0,0 0 0 0 0,1 2 0 0 0,-3-4 0 0 0,1 0 0 0 0,1 2 0 0 0,3 3 0 0 0,-3-3 0 0 0,0-1 0 0 0,1 3 0 0 0,3 1 0 0 0,-4-3 0 0 0,0 1 0 0 0,-3-5 0 0 0,-6-5 0 0 0,-4-5 0 0 0,-10 2 0 0 0,-9 4 0 0 0,-9 5 0 0 0,-6 5 0 0 0,-5 3 0 0 0,-1 3 0 0 0,-2 1 0 0 0,0 1 0 0 0,0 0 0 0 0,1 0 0 0 0,0-1 0 0 0,0 1 0 0 0,1-1 0 0 0,-1 0 0 0 0,1 0 0 0 0,0 0 0 0 0,0 0 0 0 0,0 0 0 0 0,0 0 0 0 0,0 0 0 0 0,0 0 0 0 0,0 0 0 0 0,0 0 0 0 0,-1 0 0 0 0,1 0 0 0 0,0 0 0 0 0,0 0 0 0 0,0 0 0 0 0,0 0 0 0 0,0 0 0 0 0,0 0 0 0 0,5 6 0 0 0,2 1 0 0 0,4 5 0 0 0,2 0 0 0 0,3 4 0 0 0,4 4 0 0 0,4 4 0 0 0,-3-2 0 0 0,2 1 0 0 0,1 1 0 0 0,2 2 0 0 0,2 2 0 0 0,2 2 0 0 0,5-5 0 0 0,9-6 0 0 0,6-7 0 0 0,6-5 0 0 0,3 2 0 0 0,3-1 0 0 0,2-2 0 0 0,-1-2 0 0 0,1-1 0 0 0,-1-2 0 0 0,0-1 0 0 0,0 0 0 0 0,-1 0 0 0 0,0 0 0 0 0,0-1 0 0 0,1 1 0 0 0,-1 0 0 0 0,0 0 0 0 0,0 0 0 0 0,0 0 0 0 0,0 0 0 0 0,0 0 0 0 0,0 0 0 0 0,0 0 0 0 0,0 0 0 0 0,1-6 0 0 0,-1-1 0 0 0,0 1 0 0 0,-5-5 0 0 0,-2 0 0 0 0,0 2 0 0 0,2 2 0 0 0,-4-2 0 0 0,0-1 0 0 0,1 2 0 0 0,2 3 0 0 0,-3-4 0 0 0,0 0 0 0 0,1 1 0 0 0,3 3 0 0 0,-4-4 0 0 0,0 0 0 0 0,2 1 0 0 0,-4-2 0 0 0,0-1 0 0 0,3 2 0 0 0,2 3 0 0 0,-3-3 0 0 0,-1-1 0 0 0,3 3 0 0 0,2-4 0 0 0,1 0 0 0 0,2 3 0 0 0,2 2 0 0 0,-6-4 0 0 0,0 1 0 0 0,0-4 0 0 0,1 1 0 0 0,1 1 0 0 0,-3-1 0 0 0,-1 0 0 0 0,-4-2 0 0 0,-1 0 0 0 0,3 4 0 0 0,3 2 0 0 0,-3-2 0 0 0,0 1 0 0 0,-3-4 0 0 0,1 1 0 0 0,-4-4 0 0 0,-3-3 0 0 0,-5-5 0 0 0,-8 3 0 0 0,-4-2 0 0 0,-7 5 0 0 0,0-2 0 0 0,-5 4 0 0 0,-4 5 0 0 0,1-2 0 0 0,0 1 0 0 0,-4 4 0 0 0,4-3 0 0 0,-1 0 0 0 0,-2 3 0 0 0,-2 2 0 0 0,-2 2 0 0 0,-3 3 0 0 0,0 0 0 0 0,-1 1 0 0 0,-1 0 0 0 0,1 1 0 0 0,-1-1 0 0 0,1 1 0 0 0,-1-1 0 0 0,1 0 0 0 0,0 0 0 0 0,0 0 0 0 0,0 0 0 0 0,0 0 0 0 0,-1 0 0 0 0,7 5 0 0 0,1 2 0 0 0,-1 0 0 0 0,-1-2 0 0 0,-1-1 0 0 0,4 4 0 0 0,0 0 0 0 0,-1-1 0 0 0,9-6 0 0 0,7-10 0 0 0,10-3 0 0 0,10-4 0 0 0,3-5 0 0 0,4 0 0 0 0,-1 0 0 0 0,2 3 0 0 0,-3-2 0 0 0,1 4 0 0 0,3 4 0 0 0,-2-1 0 0 0,1 2 0 0 0,-3-3 0 0 0,1 1 0 0 0,-3-3 0 0 0,-3-3 0 0 0,0 1 0 0 0,0-2 0 0 0,2-2 0 0 0,4-3 0 0 0,5-3 0 0 0,-3-1 0 0 0,2 3 0 0 0,2 2 0 0 0,2-1 0 0 0,2 4 0 0 0,-4 1 0 0 0,0 2 0 0 0,0 6 0 0 0,-3-1 0 0 0,0 1 0 0 0,1 4 0 0 0,-2-3 0 0 0,-5-5 0 0 0,0 1 0 0 0,-3-3 0 0 0,-2-3 0 0 0,-9 2 0 0 0,-10 3 0 0 0,-9 6 0 0 0,-6 4 0 0 0,-5 2 0 0 0,-2 3 0 0 0,-2 1 0 0 0,0 1 0 0 0,0 0 0 0 0,1 0 0 0 0,0 0 0 0 0,0-1 0 0 0,1 0 0 0 0,-1 0 0 0 0,7 6 0 0 0,1 1 0 0 0,-1-1 0 0 0,0 0 0 0 0,3 3 0 0 0,0 0 0 0 0,-1-1 0 0 0,-2-2 0 0 0,-3 3 0 0 0,-1 1 0 0 0,-1-3 0 0 0,-1 4 0 0 0,0 0 0 0 0,-1-2 0 0 0,1-3 0 0 0,5 3 0 0 0,1 0 0 0 0,1-1 0 0 0,-2 3 0 0 0,-1-1 0 0 0,-2-1 0 0 0,-1-3 0 0 0,-1-2 0 0 0,0-2 0 0 0,0-1 0 0 0,5-6 0 0 0,2-2 0 0 0,-1-1 0 0 0,-1 2 0 0 0,-1 2 0 0 0,-2 2 0 0 0,-1 0 0 0 0,-1 2 0 0 0,0 0 0 0 0,0 0 0 0 0,-1 0 0 0 0,6-5 0 0 0,2-2 0 0 0,-1 1 0 0 0,0 0 0 0 0,-3 3 0 0 0,5-5 0 0 0,0 0 0 0 0,-1 0 0 0 0,-2 3 0 0 0,4-4 0 0 0,0 0 0 0 0,-1 1 0 0 0,3-3 0 0 0,10 1 0 0 0,12 1 0 0 0,11 2 0 0 0,9 3 0 0 0,6 2 0 0 0,3 1 0 0 0,2-4 0 0 0,0-2 0 0 0,1 1 0 0 0,-1 1 0 0 0,-1 2 0 0 0,-5-5 0 0 0,-3 0 0 0 0,1 1 0 0 0,1 2 0 0 0,1 1 0 0 0,-4-3 0 0 0,0-1 0 0 0,1 1 0 0 0,1 1 0 0 0,3 3 0 0 0,1 1 0 0 0,1 1 0 0 0,1 0 0 0 0,0 2 0 0 0,1-1 0 0 0,-1 0 0 0 0,0 1 0 0 0,1-1 0 0 0,-1 0 0 0 0,0 0 0 0 0,1 0 0 0 0,-1 0 0 0 0,0 0 0 0 0,0 0 0 0 0,0 0 0 0 0,0 0 0 0 0,0 0 0 0 0,0 0 0 0 0,0 0 0 0 0,-5 5 0 0 0,-2 2 0 0 0,1 0 0 0 0,1-1 0 0 0,1-3 0 0 0,-4 5 0 0 0,0 0 0 0 0,1 0 0 0 0,2-3 0 0 0,1-1 0 0 0,2-2 0 0 0,1-1 0 0 0,1-1 0 0 0,1 0 0 0 0,-6 5 0 0 0,-2 1 0 0 0,1 1 0 0 0,1-2 0 0 0,1-1 0 0 0,2-2 0 0 0,-4 5 0 0 0,-2 0 0 0 0,2 0 0 0 0,-5 3 0 0 0,1 1 0 0 0,1-2 0 0 0,3 2 0 0 0,2 1 0 0 0,2-3 0 0 0,1-3 0 0 0,1-2 0 0 0,0-2 0 0 0,-5 4 0 0 0,-1 1 0 0 0,-6 5 0 0 0,0 0 0 0 0,-3 3 0 0 0,-5 5 0 0 0,-4 4 0 0 0,-3 3 0 0 0,-3 3 0 0 0,-1 1 0 0 0,5-5 0 0 0,1-1 0 0 0,0 0 0 0 0,-1 2 0 0 0,-2 0 0 0 0,-1 2 0 0 0,0 1 0 0 0,-2 1 0 0 0,0 0 0 0 0,0 1 0 0 0,-1-1 0 0 0,1 0 0 0 0,0 1 0 0 0,0-1 0 0 0,0 0 0 0 0,0 0 0 0 0,0 1 0 0 0,0-1 0 0 0,0 0 0 0 0,0 0 0 0 0,0 0 0 0 0,-6-5 0 0 0,-1-2 0 0 0,-5-5 0 0 0,-5-6 0 0 0,-6-4 0 0 0,-4-5 0 0 0,-3-3 0 0 0,-1-1 0 0 0,-1 0 0 0 0,0-2 0 0 0,0 1 0 0 0,5-5 0 0 0,2-1 0 0 0,6-6 0 0 0,0-5 0 0 0,-2-5 0 0 0,3-4 0 0 0,5-2 0 0 0,4-2 0 0 0,-2 4 0 0 0,1 2 0 0 0,3 0 0 0 0,-3-2 0 0 0,0-1 0 0 0,-4-1 0 0 0,1-1 0 0 0,-3-1 0 0 0,2 0 0 0 0,-3 0 0 0 0,-3-1 0 0 0,1 1 0 0 0,5 0 0 0 0,-1 5 0 0 0,1 2 0 0 0,4-1 0 0 0,-1-1 0 0 0,0-1 0 0 0,3-2 0 0 0,-4 5 0 0 0,2 0 0 0 0,1 0 0 0 0,3-2 0 0 0,3-2 0 0 0,-5 5 0 0 0,1 0 0 0 0,0-2 0 0 0,2 0 0 0 0,1-3 0 0 0,2-1 0 0 0,2-1 0 0 0,-1-1 0 0 0,1 0 0 0 0,1-1 0 0 0,-1 1 0 0 0,0-1 0 0 0,1 1 0 0 0,-1 0 0 0 0,0 0 0 0 0,0-1 0 0 0,0 12 0 0 0,0 13 0 0 0,0 14 0 0 0,0 11 0 0 0,0 8 0 0 0,-5-1 0 0 0,-3 0 0 0 0,2 2 0 0 0,0 2 0 0 0,3 0 0 0 0,-5 2 0 0 0,0 0 0 0 0,0 0 0 0 0,3 0 0 0 0,1 1 0 0 0,2-1 0 0 0,1 0 0 0 0,1 1 0 0 0,0-1 0 0 0,-5 0 0 0 0,-2 0 0 0 0,1 0 0 0 0,1 0 0 0 0,1 1 0 0 0,-3-7 0 0 0,-2-1 0 0 0,2 1 0 0 0,2 1 0 0 0,1 1 0 0 0,2 2 0 0 0,1 0 0 0 0,1 2 0 0 0,0 0 0 0 0,0 1 0 0 0,1-1 0 0 0,-1 0 0 0 0,0 1 0 0 0,0-1 0 0 0,0-10 0 0 0,0-15 0 0 0,0-13 0 0 0,0-10 0 0 0,0-9 0 0 0,6-4 0 0 0,1-3 0 0 0,-1-1 0 0 0,0 0 0 0 0,3 6 0 0 0,0 2 0 0 0,-1 1 0 0 0,-2-1 0 0 0,3 3 0 0 0,1 2 0 0 0,-3-2 0 0 0,4-3 0 0 0,0-1 0 0 0,-2-2 0 0 0,2 5 0 0 0,0 0 0 0 0,-2-1 0 0 0,3-1 0 0 0,-1-2 0 0 0,3-1 0 0 0,-1-1 0 0 0,-2-1 0 0 0,1 0 0 0 0,0 0 0 0 0,-3-1 0 0 0,3 1 0 0 0,-1 0 0 0 0,-3-1 0 0 0,4 6 0 0 0,-2 2 0 0 0,-1 0 0 0 0,2 3 0 0 0,0 12 0 0 0,-2 11 0 0 0,-3 12 0 0 0,-2 8 0 0 0,-2 6 0 0 0,-1 3 0 0 0,-1 2 0 0 0,0 1 0 0 0,-1-1 0 0 0,1 0 0 0 0,-1 0 0 0 0,1-1 0 0 0,0-1 0 0 0,0 0 0 0 0,0 0 0 0 0,0 1 0 0 0,0-1 0 0 0,0 0 0 0 0,0 0 0 0 0,0 0 0 0 0,0 0 0 0 0,0 0 0 0 0,0 0 0 0 0,0 0 0 0 0,0 0 0 0 0,0 0 0 0 0,0-10 0 0 0,0-15 0 0 0,0-13 0 0 0,0-10 0 0 0,0-9 0 0 0,0-4 0 0 0,0-3 0 0 0,0-1 0 0 0,0 1 0 0 0,0-1 0 0 0,0 1 0 0 0,0 1 0 0 0,0 0 0 0 0,0 1 0 0 0,0 0 0 0 0,0 0 0 0 0,0 0 0 0 0,0 0 0 0 0,0 0 0 0 0,0 0 0 0 0,0 0 0 0 0,0-1 0 0 0,0 1 0 0 0,0 0 0 0 0,0 0 0 0 0,0 0 0 0 0,0 0 0 0 0,0 0 0 0 0,0 0 0 0 0,0-1 0 0 0,0 1 0 0 0,0 0 0 0 0,0 0 0 0 0,0 0 0 0 0,0 0 0 0 0,0 0 0 0 0,0 0 0 0 0,0-1 0 0 0,0 1 0 0 0,0 0 0 0 0,0 0 0 0 0,-6 5 0 0 0,-6 7 0 0 0,-7 7 0 0 0,-5 6 0 0 0,1 8 0 0 0,-1 5 0 0 0,-1 0 0 0 0,-2 0 0 0 0,3 4 0 0 0,1-1 0 0 0,-1 4 0 0 0,-1 5 0 0 0,-3-1 0 0 0,-1 2 0 0 0,-1-3 0 0 0,4 1 0 0 0,2-2 0 0 0,5 1 0 0 0,0-2 0 0 0,-2-4 0 0 0,2 2 0 0 0,0-1 0 0 0,-2-4 0 0 0,1 4 0 0 0,0-2 0 0 0,-2-1 0 0 0,-3-3 0 0 0,3 3 0 0 0,0 0 0 0 0,-2-2 0 0 0,-1-2 0 0 0,2 4 0 0 0,1 0 0 0 0,-2-1 0 0 0,-1-3 0 0 0,-3-1 0 0 0,4 3 0 0 0,1 1 0 0 0,-1-1 0 0 0,-2-2 0 0 0,-2-1 0 0 0,5 3 0 0 0,-1 1 0 0 0,0-1 0 0 0,-2-2 0 0 0,-1-1 0 0 0,-2-2 0 0 0,4 4 0 0 0,1 1 0 0 0,0 0 0 0 0,-3-2 0 0 0,0-2 0 0 0,3 5 0 0 0,1 0 0 0 0,-1-1 0 0 0,-2-2 0 0 0,-1-1 0 0 0,-2-2 0 0 0,4 4 0 0 0,1 1 0 0 0,-1 0 0 0 0,-1-2 0 0 0,-1-1 0 0 0,-2-2 0 0 0,-1-1 0 0 0,4 4 0 0 0,2 2 0 0 0,-1 0 0 0 0,-1-2 0 0 0,-1-2 0 0 0,-2 0 0 0 0,-1-2 0 0 0,-1-1 0 0 0,0 0 0 0 0,-1 0 0 0 0,6 5 0 0 0,2 2 0 0 0,-1-1 0 0 0,10-1 0 0 0,12-1 0 0 0,13-2 0 0 0,9 0 0 0 0,7-2 0 0 0,-1 6 0 0 0,0 0 0 0 0,2 1 0 0 0,1-2 0 0 0,1 4 0 0 0,2 0 0 0 0,-1-1 0 0 0,2-2 0 0 0,-6 3 0 0 0,-2 0 0 0 0,1-1 0 0 0,1-3 0 0 0,1 4 0 0 0,2 0 0 0 0,1-1 0 0 0,0 3 0 0 0,1 0 0 0 0,1-3 0 0 0,-1-1 0 0 0,1-3 0 0 0,-1-2 0 0 0,-5 4 0 0 0,-2 1 0 0 0,1-1 0 0 0,0-1 0 0 0,3-1 0 0 0,0-2 0 0 0,-3 4 0 0 0,-1 1 0 0 0,0 0 0 0 0,2-2 0 0 0,1-1 0 0 0,2-2 0 0 0,2-1 0 0 0,-1-1 0 0 0,2 0 0 0 0,-1 0 0 0 0,0 0 0 0 0,1-1 0 0 0,-1 1 0 0 0,1 0 0 0 0,-1 0 0 0 0,0 0 0 0 0,0 0 0 0 0,0 0 0 0 0,0 0 0 0 0,0 0 0 0 0,1 0 0 0 0,-1 0 0 0 0,0 0 0 0 0,0 0 0 0 0,0 0 0 0 0,0 0 0 0 0,0 0 0 0 0,0 0 0 0 0,1 0 0 0 0,-7-5 0 0 0,-1-3 0 0 0,1 2 0 0 0,-5-5 0 0 0,1 0 0 0 0,-5-3 0 0 0,2 0 0 0 0,2 3 0 0 0,-2-2 0 0 0,1 1 0 0 0,-3-3 0 0 0,2 2 0 0 0,3-3 0 0 0,-3-4 0 0 0,2-3 0 0 0,2-4 0 0 0,3-2 0 0 0,-3-2 0 0 0,0 5 0 0 0,-3 1 0 0 0,-6 0 0 0 0,-4-1 0 0 0,-4-2 0 0 0,-3-1 0 0 0,-2-1 0 0 0,-1-1 0 0 0,0 0 0 0 0,0 0 0 0 0,1-1 0 0 0,-1 1 0 0 0,1 0 0 0 0,-1-1 0 0 0,1 1 0 0 0,0 0 0 0 0,6 5 0 0 0,1 2 0 0 0,-1 0 0 0 0,0-2 0 0 0,-2-1 0 0 0,-2-2 0 0 0,-1-1 0 0 0,0-1 0 0 0,-1 0 0 0 0,0 0 0 0 0,-1-1 0 0 0,1 1 0 0 0,0 0 0 0 0,0-1 0 0 0,0 1 0 0 0,0 0 0 0 0,0 0 0 0 0,0 0 0 0 0,0 10 0 0 0,-6 9 0 0 0,-1 12 0 0 0,1 11 0 0 0,-5 4 0 0 0,0 5 0 0 0,-3-2 0 0 0,0 2 0 0 0,3 3 0 0 0,-2-3 0 0 0,1 1 0 0 0,2 2 0 0 0,4 2 0 0 0,2 3 0 0 0,-3-4 0 0 0,-1-1 0 0 0,2 1 0 0 0,1 3 0 0 0,1 0 0 0 0,3 2 0 0 0,-6-4 0 0 0,0-1 0 0 0,1 1 0 0 0,0 1 0 0 0,3 1 0 0 0,1 2 0 0 0,1 2 0 0 0,0-1 0 0 0,1 2 0 0 0,1-12 0 0 0,-1-13 0 0 0,6-8 0 0 0,1-10 0 0 0,0-7 0 0 0,-2-7 0 0 0,-1-4 0 0 0,-1-2 0 0 0,-2-2 0 0 0,-1 0 0 0 0,0 0 0 0 0,0 1 0 0 0,0 0 0 0 0,0 0 0 0 0,-1 1 0 0 0,1-1 0 0 0,0 1 0 0 0,0 0 0 0 0,0 0 0 0 0,0 0 0 0 0,0 0 0 0 0,0 0 0 0 0,0 0 0 0 0,0 0 0 0 0,0 0 0 0 0,0 0 0 0 0,0-1 0 0 0,0 1 0 0 0,0 0 0 0 0,0 0 0 0 0,0 0 0 0 0,0 0 0 0 0,0 0 0 0 0,0-1 0 0 0,0 1 0 0 0,0 0 0 0 0,0 0 0 0 0,0 0 0 0 0,0 0 0 0 0,0 0 0 0 0,-5 5 0 0 0,-2 12 0 0 0,-5 9 0 0 0,-1 11 0 0 0,3 9 0 0 0,-3 2 0 0 0,0 3 0 0 0,4 5 0 0 0,-3-4 0 0 0,1 2 0 0 0,2 1 0 0 0,-3-4 0 0 0,1 1 0 0 0,3 2 0 0 0,2 2 0 0 0,-3-3 0 0 0,0 0 0 0 0,1 2 0 0 0,-3 1 0 0 0,1 3 0 0 0,1 1 0 0 0,-2 1 0 0 0,0 1 0 0 0,2 1 0 0 0,3-1 0 0 0,-4-5 0 0 0,1-1 0 0 0,2-1 0 0 0,1 2 0 0 0,8-9 0 0 0,3-13 0 0 0,6-7 0 0 0,2-8 0 0 0,3-2 0 0 0,-1-5 0 0 0,3-4 0 0 0,3-4 0 0 0,-2-2 0 0 0,1 3 0 0 0,-3 0 0 0 0,2 5 0 0 0,-4 1 0 0 0,2 3 0 0 0,-2-1 0 0 0,1 3 0 0 0,4 3 0 0 0,-2-2 0 0 0,1 2 0 0 0,4 3 0 0 0,2 2 0 0 0,2 3 0 0 0,-3-4 0 0 0,0-1 0 0 0,-5-4 0 0 0,0 0 0 0 0,-3-3 0 0 0,1 0 0 0 0,-3-1 0 0 0,-3-5 0 0 0,1 3 0 0 0,-1-2 0 0 0,-2-3 0 0 0,-3-2 0 0 0,-8 2 0 0 0,-3 1 0 0 0,-7 3 0 0 0,-6 6 0 0 0,0-1 0 0 0,-2 2 0 0 0,-3 3 0 0 0,-4 4 0 0 0,-1 1 0 0 0,-2 3 0 0 0,-1 1 0 0 0,0 0 0 0 0,-1 1 0 0 0,5 4 0 0 0,3 3 0 0 0,-1-1 0 0 0,-1-1 0 0 0,4 3 0 0 0,0 1 0 0 0,-1-2 0 0 0,-2-3 0 0 0,3 5 0 0 0,0-1 0 0 0,-1-2 0 0 0,-3-1 0 0 0,4 3 0 0 0,0 0 0 0 0,-2-1 0 0 0,-1-3 0 0 0,-3-1 0 0 0,-1-2 0 0 0,4 4 0 0 0,1 1 0 0 0,0 0 0 0 0,-3-2 0 0 0,-11 3 0 0 0,-5 1 0 0 0,5 4 0 0 0,3 0 0 0 0,3-2 0 0 0,7 2 0 0 0,2-2 0 0 0,-1-1 0 0 0,0-4 0 0 0,2 3 0 0 0,1 1 0 0 0,-2-3 0 0 0,-2-2 0 0 0,-2-1 0 0 0,-2-2 0 0 0,4 4 0 0 0,1 1 0 0 0,0-1 0 0 0,3 4 0 0 0,0 1 0 0 0,4 3 0 0 0,-1 0 0 0 0,-2-4 0 0 0,2 3 0 0 0,-1-1 0 0 0,-3-2 0 0 0,-3-4 0 0 0,3 3 0 0 0,0 0 0 0 0,-2 4 0 0 0,-1-1 0 0 0,2 4 0 0 0,1-2 0 0 0,-2-3 0 0 0,4 2 0 0 0,-1-1 0 0 0,-1-2 0 0 0,2 1 0 0 0,0 0 0 0 0,3 3 0 0 0,0-1 0 0 0,-4-3 0 0 0,3 3 0 0 0,-2-1 0 0 0,-2-3 0 0 0,3 2 0 0 0,-1 0 0 0 0,-3-2 0 0 0,-2-3 0 0 0,-2-2 0 0 0,3 3 0 0 0,0 1 0 0 0,0-2 0 0 0,3 5 0 0 0,0-1 0 0 0,4 4 0 0 0,-1-1 0 0 0,-2-2 0 0 0,2 2 0 0 0,-1-1 0 0 0,-3-3 0 0 0,2 3 0 0 0,0-1 0 0 0,-2-3 0 0 0,-3-1 0 0 0,-3-4 0 0 0,-1-1 0 0 0,4-6 0 0 0,6-9 0 0 0,7-6 0 0 0,5-6 0 0 0,3-4 0 0 0,9 3 0 0 0,2 1 0 0 0,6 5 0 0 0,1-1 0 0 0,-2 0 0 0 0,2 2 0 0 0,-1-1 0 0 0,2 4 0 0 0,4 4 0 0 0,4 4 0 0 0,4 3 0 0 0,2 3 0 0 0,1 2 0 0 0,2 0 0 0 0,0 1 0 0 0,0 0 0 0 0,-1 0 0 0 0,1-1 0 0 0,-1 0 0 0 0,1 1 0 0 0,-1-1 0 0 0,0 0 0 0 0,0 0 0 0 0,0 0 0 0 0,0 0 0 0 0,1 0 0 0 0,-1 0 0 0 0,0 0 0 0 0,0 0 0 0 0,0 0 0 0 0,0 0 0 0 0,0 0 0 0 0,0 0 0 0 0,1 0 0 0 0,-1 0 0 0 0,0 0 0 0 0,-5-6 0 0 0,-2-1 0 0 0,0 1 0 0 0,2 0 0 0 0,1 2 0 0 0,-3-3 0 0 0,-2-2 0 0 0,2 2 0 0 0,2 2 0 0 0,2 1 0 0 0,1 2 0 0 0,-5-4 0 0 0,0-2 0 0 0,1 2 0 0 0,1 1 0 0 0,2 1 0 0 0,1 2 0 0 0,1 1 0 0 0,0 1 0 0 0,2 0 0 0 0,-1 0 0 0 0,0 0 0 0 0,1 1 0 0 0,-1-1 0 0 0,1 0 0 0 0,-1 0 0 0 0,0 0 0 0 0,0 0 0 0 0,0 0 0 0 0,0 0 0 0 0,0 0 0 0 0,1 0 0 0 0,-1 0 0 0 0,0 0 0 0 0,-5 6 0 0 0,-2 1 0 0 0,0-1 0 0 0,2 0 0 0 0,-4 3 0 0 0,0 0 0 0 0,1-1 0 0 0,2-2 0 0 0,-3 3 0 0 0,0 0 0 0 0,-4 4 0 0 0,0 0 0 0 0,-2 3 0 0 0,1-2 0 0 0,-3 3 0 0 0,-3 3 0 0 0,1-1 0 0 0,0 1 0 0 0,-4 2 0 0 0,-2 3 0 0 0,-2 3 0 0 0,-3 1 0 0 0,0 2 0 0 0,-1 0 0 0 0,-1 1 0 0 0,-5-6 0 0 0,-6-6 0 0 0,-2-3 0 0 0,-4-3 0 0 0,-4-4 0 0 0,-3-4 0 0 0,-3-3 0 0 0,-2-2 0 0 0,-2-1 0 0 0,1-1 0 0 0,-1 0 0 0 0,0 1 0 0 0,0-1 0 0 0,1 1 0 0 0,-1-1 0 0 0,1 1 0 0 0,0 0 0 0 0,0 0 0 0 0,-1-5 0 0 0,1-2 0 0 0,0 0 0 0 0,0 2 0 0 0,0 1 0 0 0,5-4 0 0 0,2 0 0 0 0,0 1 0 0 0,-2 1 0 0 0,-1-3 0 0 0,-2 0 0 0 0,-1 2 0 0 0,0-4 0 0 0,-2 0 0 0 0,1 2 0 0 0,0 3 0 0 0,-1-4 0 0 0,1 1 0 0 0,0 2 0 0 0,-1 1 0 0 0,1 3 0 0 0,0-5 0 0 0,0 1 0 0 0,0 0 0 0 0,0 2 0 0 0,0 1 0 0 0,5-3 0 0 0,2-1 0 0 0,-1 1 0 0 0,-1 2 0 0 0,-1 1 0 0 0,-2 2 0 0 0,5-4 0 0 0,0-2 0 0 0,0 2 0 0 0,-2 1 0 0 0,-2 1 0 0 0,-1 2 0 0 0,-1 1 0 0 0,-1 1 0 0 0,0 0 0 0 0,0 0 0 0 0,-1 0 0 0 0,1 1 0 0 0,5 4 0 0 0,2 2 0 0 0,4 6 0 0 0,7 4 0 0 0,5 6 0 0 0,-2-1 0 0 0,2 0 0 0 0,6-2 0 0 0,10-6 0 0 0,8-5 0 0 0,8-4 0 0 0,3-2 0 0 0,4-3 0 0 0,2 0 0 0 0,-1-1 0 0 0,1 0 0 0 0,0 0 0 0 0,-1 0 0 0 0,0 1 0 0 0,-1 0 0 0 0,1 0 0 0 0,-1 0 0 0 0,0 0 0 0 0,0 0 0 0 0,0 0 0 0 0,0 0 0 0 0,0 0 0 0 0,0 0 0 0 0,0 0 0 0 0,0 0 0 0 0,0 0 0 0 0,-5-5 0 0 0,-2-2 0 0 0,1 0 0 0 0,1 1 0 0 0,-4-3 0 0 0,-1 0 0 0 0,2 1 0 0 0,3 2 0 0 0,1 2 0 0 0,2 2 0 0 0,-4-4 0 0 0,-1-2 0 0 0,0 2 0 0 0,2 1 0 0 0,2 1 0 0 0,1 2 0 0 0,1 1 0 0 0,1 1 0 0 0,0 0 0 0 0,-5-5 0 0 0,-1-2 0 0 0,-1 1 0 0 0,2 1 0 0 0,-4-4 0 0 0,0-1 0 0 0,1 3 0 0 0,-3-5 0 0 0,1 1 0 0 0,1 3 0 0 0,-3-4 0 0 0,1 1 0 0 0,-3-3 0 0 0,1 0 0 0 0,2 4 0 0 0,-1-3 0 0 0,0 1 0 0 0,-2-2 0 0 0,1 0 0 0 0,-3-1 0 0 0,2 0 0 0 0,-3-1 0 0 0,3 1 0 0 0,-3-2 0 0 0,3 2 0 0 0,2 4 0 0 0,0-2 0 0 0,0 1 0 0 0,-2-2 0 0 0,1 1 0 0 0,3 3 0 0 0,-3-3 0 0 0,2 2 0 0 0,2 2 0 0 0,3 3 0 0 0,3 2 0 0 0,1 2 0 0 0,1 1 0 0 0,1 1 0 0 0,1 1 0 0 0,0-1 0 0 0,-6 6 0 0 0,-7 7 0 0 0,-6 6 0 0 0,-7 6 0 0 0,-3 3 0 0 0,-2 3 0 0 0,-2 1 0 0 0,0 0 0 0 0,-1 1 0 0 0,1-1 0 0 0,0 0 0 0 0,1 0 0 0 0,-1-1 0 0 0,-4-5 0 0 0,-2-2 0 0 0,-5-5 0 0 0,0 0 0 0 0,-4-4 0 0 0,-4-4 0 0 0,1 1 0 0 0,-1-1 0 0 0,-3-3 0 0 0,-3-2 0 0 0,4 3 0 0 0,-1-1 0 0 0,-1-1 0 0 0,-2-1 0 0 0,4 2 0 0 0,0 1 0 0 0,-2-1 0 0 0,4 2 0 0 0,-1 1 0 0 0,-1 3 0 0 0,-3 0 0 0 0,-2-4 0 0 0,3 3 0 0 0,1-1 0 0 0,-1-3 0 0 0,3 3 0 0 0,0-1 0 0 0,-1-3 0 0 0,2 4 0 0 0,0-1 0 0 0,-2-3 0 0 0,-3-2 0 0 0,3 3 0 0 0,0 0 0 0 0,-1 4 0 0 0,-3 0 0 0 0,4 2 0 0 0,0 0 0 0 0,-2-4 0 0 0,4 2 0 0 0,-1-1 0 0 0,-1 3 0 0 0,-3-2 0 0 0,3 3 0 0 0,0-2 0 0 0,4 2 0 0 0,-1-1 0 0 0,4 2 0 0 0,-2-2 0 0 0,3 1 0 0 0,-3-1 0 0 0,3 1 0 0 0,3 4 0 0 0,-1-1 0 0 0,0 0 0 0 0,-2-2 0 0 0,1 1 0 0 0,-3-2 0 0 0,2 1 0 0 0,-2-3 0 0 0,1 3 0 0 0,4 3 0 0 0,-2-2 0 0 0,1 1 0 0 0,3 3 0 0 0,-2-2 0 0 0,0 0 0 0 0,2 3 0 0 0,-2-3 0 0 0,0-10 0 0 0,3-12 0 0 0,2-12 0 0 0,-3-7 0 0 0,-1-7 0 0 0,3-3 0 0 0,2-2 0 0 0,1 0 0 0 0,2 0 0 0 0,1 0 0 0 0,1 0 0 0 0,0 1 0 0 0,1 1 0 0 0,-1 0 0 0 0,1-1 0 0 0,-1 1 0 0 0,0 0 0 0 0,0 0 0 0 0,0 0 0 0 0,0 0 0 0 0,0 0 0 0 0,-5 5 0 0 0,-2 2 0 0 0,0 0 0 0 0,2-2 0 0 0,1-1 0 0 0,1-2 0 0 0,2-1 0 0 0,1 0 0 0 0,0-2 0 0 0,0 1 0 0 0,0 0 0 0 0,0-1 0 0 0,1 1 0 0 0,-1 0 0 0 0,0-1 0 0 0,0 1 0 0 0,0 0 0 0 0,0 0 0 0 0,0 0 0 0 0,-5 5 0 0 0,-2 2 0 0 0,0-1 0 0 0,-4 5 0 0 0,0 0 0 0 0,-3-2 0 0 0,-5 3 0 0 0,1-1 0 0 0,-2 3 0 0 0,-3 5 0 0 0,-2 4 0 0 0,-3 3 0 0 0,-2 3 0 0 0,0 2 0 0 0,-2 0 0 0 0,1 1 0 0 0,-1 0 0 0 0,0 0 0 0 0,1-1 0 0 0,-1 1 0 0 0,1-1 0 0 0,0 0 0 0 0,10 0 0 0 0,15 0 0 0 0,13 0 0 0 0,11 0 0 0 0,7 0 0 0 0,5 0 0 0 0,3 0 0 0 0,1 0 0 0 0,0 0 0 0 0,-1 0 0 0 0,0 0 0 0 0,-1 0 0 0 0,-5-6 0 0 0,-3-1 0 0 0,1 1 0 0 0,0 0 0 0 0,2 2 0 0 0,2-3 0 0 0,1-2 0 0 0,0 2 0 0 0,1 2 0 0 0,1 1 0 0 0,-1 2 0 0 0,1 1 0 0 0,-6-4 0 0 0,-2-2 0 0 0,0 0 0 0 0,2 2 0 0 0,1 2 0 0 0,2 1 0 0 0,1 0 0 0 0,1 2 0 0 0,0 0 0 0 0,0 0 0 0 0,-5 6 0 0 0,-7 6 0 0 0,-6 8 0 0 0,-6 4 0 0 0,-5 5 0 0 0,-1 1 0 0 0,-2 2 0 0 0,-6 1 0 0 0,-1-1 0 0 0,0 1 0 0 0,2-1 0 0 0,2-1 0 0 0,1 1 0 0 0,1-1 0 0 0,2 0 0 0 0,0 0 0 0 0,0 0 0 0 0,-5-5 0 0 0,-1-2 0 0 0,-1 0 0 0 0,2 2 0 0 0,1 1 0 0 0,2 2 0 0 0,1 1 0 0 0,0 1 0 0 0,-4-6 0 0 0,-2 0 0 0 0,1-1 0 0 0,0 2 0 0 0,3 2 0 0 0,1 1 0 0 0,0 1 0 0 0,2 1 0 0 0,0-11 0 0 0,0-13 0 0 0,1-14 0 0 0,-7-5 0 0 0,0-6 0 0 0,-1-6 0 0 0,2-3 0 0 0,-4-3 0 0 0,-1-1 0 0 0,2-1 0 0 0,2-1 0 0 0,3 1 0 0 0,0 0 0 0 0,2 0 0 0 0,1 1 0 0 0,0 0 0 0 0,-5-1 0 0 0,-1 1 0 0 0,-1 0 0 0 0,-3 0 0 0 0,-1 0 0 0 0,2 0 0 0 0,3 0 0 0 0,-4 0 0 0 0,1 0 0 0 0,1 0 0 0 0,2-1 0 0 0,3 1 0 0 0,1 0 0 0 0,-4 0 0 0 0,-2 0 0 0 0,2 0 0 0 0,1 0 0 0 0,2-1 0 0 0,0 1 0 0 0,2 0 0 0 0,1 0 0 0 0,0 0 0 0 0,0 0 0 0 0,1 10 0 0 0,-1 15 0 0 0,0 13 0 0 0,0 11 0 0 0,1 7 0 0 0,-1 5 0 0 0,0 3 0 0 0,0 1 0 0 0,0 0 0 0 0,0-1 0 0 0,0 0 0 0 0,0-1 0 0 0,0 0 0 0 0,0-1 0 0 0,0 0 0 0 0,0 1 0 0 0,0-1 0 0 0,0 0 0 0 0,0 0 0 0 0,0 0 0 0 0,0 0 0 0 0,5 0 0 0 0,2 0 0 0 0,0 0 0 0 0,-2 0 0 0 0,4 0 0 0 0,1 0 0 0 0,-2 1 0 0 0,-3-1 0 0 0,-1 0 0 0 0,4-5 0 0 0,0-2 0 0 0,-1 0 0 0 0,-2 2 0 0 0,-2 1 0 0 0,-1 2 0 0 0,5-5 0 0 0,5-5 0 0 0,7-7 0 0 0,5-5 0 0 0,4-4 0 0 0,2-2 0 0 0,2-2 0 0 0,1 0 0 0 0,-1 0 0 0 0,0-1 0 0 0,0 2 0 0 0,0-1 0 0 0,-6 6 0 0 0,-2 2 0 0 0,-5 5 0 0 0,0 0 0 0 0,1-1 0 0 0,4 2 0 0 0,2-1 0 0 0,2 3 0 0 0,2-1 0 0 0,1-3 0 0 0,-5 2 0 0 0,-2-2 0 0 0,1-2 0 0 0,1-2 0 0 0,2-4 0 0 0,1-1 0 0 0,1-1 0 0 0,1-1 0 0 0,-11-1 0 0 0,-13 1 0 0 0,-14-1 0 0 0,-10 1 0 0 0,-3-6 0 0 0,-3-1 0 0 0,-3 0 0 0 0,-3 2 0 0 0,5-4 0 0 0,0-1 0 0 0,-1 2 0 0 0,-1 3 0 0 0,3-5 0 0 0,1 1 0 0 0,-2 2 0 0 0,-1 1 0 0 0,3-3 0 0 0,0 0 0 0 0,4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4778 1937 16383 0 0,'6'0'0'0'0,"6"0"0"0"0,7 0 0 0 0,5 0 0 0 0,5 0 0 0 0,1 0 0 0 0,2 0 0 0 0,1 0 0 0 0,-1 0 0 0 0,1 0 0 0 0,-1 0 0 0 0,-1 0 0 0 0,1 0 0 0 0,-1 0 0 0 0,0 0 0 0 0,0 0 0 0 0,0 0 0 0 0,0 0 0 0 0,0 0 0 0 0,1 0 0 0 0,-1 0 0 0 0,0 0 0 0 0,0 0 0 0 0,0 0 0 0 0,0 0 0 0 0,0 0 0 0 0,0 0 0 0 0,0 0 0 0 0,1 0 0 0 0,-1 0 0 0 0,0 0 0 0 0,0 0 0 0 0,0 0 0 0 0,0 0 0 0 0,0 0 0 0 0,1 0 0 0 0,-1 0 0 0 0,0 0 0 0 0,-5 5 0 0 0,-2 2 0 0 0,0 0 0 0 0,2-2 0 0 0,1-1 0 0 0,2-1 0 0 0,1-2 0 0 0,-5 5 0 0 0,-1 1 0 0 0,1-1 0 0 0,1-1 0 0 0,1-1 0 0 0,2-2 0 0 0,1-1 0 0 0,1-1 0 0 0,0 0 0 0 0,-5 5 0 0 0,-1 2 0 0 0,-1 0 0 0 0,2-2 0 0 0,2-1 0 0 0,1-2 0 0 0,1-1 0 0 0,0 0 0 0 0,1-1 0 0 0,1-1 0 0 0,-1 1 0 0 0,0 0 0 0 0,1 0 0 0 0,-1-1 0 0 0,0 1 0 0 0,0 0 0 0 0,1 0 0 0 0,-1 0 0 0 0,0 0 0 0 0,0 0 0 0 0,-5 6 0 0 0,-7 6 0 0 0,-7 7 0 0 0,-6 5 0 0 0,-3 5 0 0 0,-2 1 0 0 0,-2 2 0 0 0,-1 1 0 0 0,1-1 0 0 0,0 1 0 0 0,0-1 0 0 0,1-1 0 0 0,-1 1 0 0 0,1-1 0 0 0,0 0 0 0 0,0 0 0 0 0,0 0 0 0 0,0 0 0 0 0,0 0 0 0 0,0 0 0 0 0,0 1 0 0 0,0-1 0 0 0,0 0 0 0 0,0 0 0 0 0,0 0 0 0 0,0 0 0 0 0,0 0 0 0 0,0 0 0 0 0,0 1 0 0 0,0-1 0 0 0,0 0 0 0 0,0 0 0 0 0,0 0 0 0 0,6-5 0 0 0,1-2 0 0 0,-1 0 0 0 0,0 2 0 0 0,-2 1 0 0 0,3-3 0 0 0,2-1 0 0 0,-2 1 0 0 0,-2 1 0 0 0,-1 3 0 0 0,-2 1 0 0 0,-1 1 0 0 0,5-4 0 0 0,0-2 0 0 0,1 0 0 0 0,-2 3 0 0 0,-2 0 0 0 0,0 2 0 0 0,-2 1 0 0 0,-1 1 0 0 0,0 0 0 0 0,5-5 0 0 0,2-2 0 0 0,-1 1 0 0 0,-1 1 0 0 0,-1 2 0 0 0,-2 0 0 0 0,0 2 0 0 0,-2 1 0 0 0,0 0 0 0 0,0 0 0 0 0,0 1 0 0 0,-1-1 0 0 0,1 1 0 0 0,0-1 0 0 0,0 0 0 0 0,0 0 0 0 0,0 0 0 0 0,0 1 0 0 0,0-1 0 0 0,0 0 0 0 0,0 0 0 0 0,0 0 0 0 0,0 0 0 0 0,5-5 0 0 0,2-2 0 0 0,0 0 0 0 0,-2 2 0 0 0,-1 1 0 0 0,-1 2 0 0 0,-2 1 0 0 0,-1 1 0 0 0,0 0 0 0 0,0 0 0 0 0,0 1 0 0 0,0-1 0 0 0,-1 0 0 0 0,1 1 0 0 0,0-1 0 0 0,0 0 0 0 0,0 0 0 0 0,0 0 0 0 0,0 0 0 0 0,5-5 0 0 0,2-2 0 0 0,0 1 0 0 0,-2 0 0 0 0,-1 3 0 0 0,-1 0 0 0 0,-2 2 0 0 0,-1 1 0 0 0,1 0 0 0 0,-2 0 0 0 0,1 1 0 0 0,0-1 0 0 0,-1 1 0 0 0,1-1 0 0 0,0 0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0,-5-5 0 0 0,-2-2 0 0 0,0 0 0 0 0,2 2 0 0 0,1 1 0 0 0,1 2 0 0 0,-3-5 0 0 0,-2 0 0 0 0,2 0 0 0 0,0 2 0 0 0,3 2 0 0 0,1 1 0 0 0,1 1 0 0 0,0 1 0 0 0,2 0 0 0 0,-1 0 0 0 0,0 1 0 0 0,0-1 0 0 0,-5 1 0 0 0,-2-1 0 0 0,1 0 0 0 0,0 0 0 0 0,3 0 0 0 0,0 1 0 0 0,2-1 0 0 0,0 0 0 0 0,1 0 0 0 0,1 0 0 0 0,-1 0 0 0 0,0 0 0 0 0,0 0 0 0 0,1 0 0 0 0,-1 1 0 0 0,0-1 0 0 0,0 0 0 0 0,0 0 0 0 0,0 0 0 0 0,0 0 0 0 0,0 0 0 0 0,0 1 0 0 0,0-1 0 0 0,0 0 0 0 0,0 0 0 0 0,0 0 0 0 0,0 0 0 0 0,0 0 0 0 0,-6-5 0 0 0,-1-2 0 0 0,1 1 0 0 0,0 0 0 0 0,2 3 0 0 0,2 0 0 0 0,-4-3 0 0 0,-2-1 0 0 0,1 0 0 0 0,2 2 0 0 0,-4-4 0 0 0,0 0 0 0 0,-4-4 0 0 0,-5-5 0 0 0,0 1 0 0 0,-1-3 0 0 0,2 3 0 0 0,-2-1 0 0 0,3 2 0 0 0,-1-1 0 0 0,-3-3 0 0 0,-4-3 0 0 0,-2-4 0 0 0,-3-2 0 0 0,-2-1 0 0 0,0-1 0 0 0,0 0 0 0 0,-1-1 0 0 0,0 0 0 0 0,0 1 0 0 0,1-1 0 0 0,0 1 0 0 0,5 5 0 0 0,2 2 0 0 0,-1 0 0 0 0,-1-1 0 0 0,-1-3 0 0 0,-1 0 0 0 0,-2-2 0 0 0,-1 0 0 0 0,5 4 0 0 0,2 2 0 0 0,-1-1 0 0 0,-1-1 0 0 0,-1-1 0 0 0,-2-2 0 0 0,-1-1 0 0 0,-1 0 0 0 0,0-1 0 0 0,0 0 0 0 0,-1-1 0 0 0,1 1 0 0 0,0 0 0 0 0,-1 0 0 0 0,1 0 0 0 0,0-1 0 0 0,5-4 0 0 0,2-2 0 0 0,5-5 0 0 0,0 0 0 0 0,4-4 0 0 0,-1 1 0 0 0,2-2 0 0 0,-2 2 0 0 0,2-3 0 0 0,-2 3 0 0 0,1-2 0 0 0,4-3 0 0 0,-1 2 0 0 0,0-2 0 0 0,-2 3 0 0 0,1-1 0 0 0,3-2 0 0 0,2-4 0 0 0,-1 2 0 0 0,-1 1 0 0 0,3-3 0 0 0,1-2 0 0 0,3-2 0 0 0,1-1 0 0 0,2-1 0 0 0,0-2 0 0 0,0 1 0 0 0,0 0 0 0 0,1-1 0 0 0,-1 1 0 0 0,6 4 0 0 0,1 3 0 0 0,-1 0 0 0 0,0-2 0 0 0,-2-1 0 0 0,3 3 0 0 0,2 1 0 0 0,-2 0 0 0 0,-2-3 0 0 0,-1-2 0 0 0,3 5 0 0 0,1 0 0 0 0,-1-2 0 0 0,-1 0 0 0 0,2 2 0 0 0,1 1 0 0 0,-1-1 0 0 0,-2-3 0 0 0,-2-1 0 0 0,-2-2 0 0 0,-1-1 0 0 0,-1-1 0 0 0,0-1 0 0 0,-1 1 0 0 0,1-1 0 0 0,-1 1 0 0 0,1-1 0 0 0,0 1 0 0 0,0 0 0 0 0,0 0 0 0 0,0 0 0 0 0,0-1 0 0 0,0 1 0 0 0,0 0 0 0 0,0 0 0 0 0,0 0 0 0 0,0 0 0 0 0,0 0 0 0 0,-5 5 0 0 0,-2 2 0 0 0,0-1 0 0 0,-4 5 0 0 0,-5 5 0 0 0,0 0 0 0 0,-3 3 0 0 0,-3 3 0 0 0,2-3 0 0 0,-1 2 0 0 0,-2-3 0 0 0,-2 0 0 0 0,2-2 0 0 0,1 1 0 0 0,3-3 0 0 0,1 2 0 0 0,-3 4 0 0 0,-3 3 0 0 0,-3 3 0 0 0,4-2 0 0 0,0-1 0 0 0,-1 1 0 0 0,-2 3 0 0 0,-2 0 0 0 0,-1 3 0 0 0,-2 0 0 0 0,0 1 0 0 0,0 0 0 0 0,0 0 0 0 0,-1 1 0 0 0,1-1 0 0 0,-1 0 0 0 0,1 0 0 0 0,0 0 0 0 0,0-5 0 0 0,0-2 0 0 0,-1 0 0 0 0,1 2 0 0 0,0 1 0 0 0,0 2 0 0 0,0 0 0 0 0,0 2 0 0 0,0 0 0 0 0,0 0 0 0 0,-1 0 0 0 0,1 1 0 0 0,0-1 0 0 0,0 0 0 0 0,0 0 0 0 0,5-5 0 0 0,2-2 0 0 0,0 0 0 0 0,-2 2 0 0 0,-1 1 0 0 0,-2 2 0 0 0,-1 0 0 0 0,-1 2 0 0 0,0 0 0 0 0,0-5 0 0 0,0-2 0 0 0,-1 0 0 0 0,1-3 0 0 0,-1-1 0 0 0,7-3 0 0 0,0 0 0 0 0,1 3 0 0 0,4-2 0 0 0,-1 1 0 0 0,5-2 0 0 0,3-5 0 0 0,6-4 0 0 0,2-3 0 0 0,4-3 0 0 0,0-2 0 0 0,2 0 0 0 0,5 4 0 0 0,2 2 0 0 0,0 0 0 0 0,3 4 0 0 0,0 0 0 0 0,4 4 0 0 0,-2 0 0 0 0,4 2 0 0 0,-2-1 0 0 0,2 2 0 0 0,-2-2 0 0 0,1 1 0 0 0,4 4 0 0 0,-1-1 0 0 0,1 0 0 0 0,2 3 0 0 0,3 3 0 0 0,-3-3 0 0 0,0 1 0 0 0,2 0 0 0 0,-3-2 0 0 0,0-1 0 0 0,1 3 0 0 0,-2-4 0 0 0,0 1 0 0 0,2 2 0 0 0,-2-2 0 0 0,0 0 0 0 0,2 2 0 0 0,3 3 0 0 0,-3-3 0 0 0,0 0 0 0 0,-4-4 0 0 0,-10 0 0 0 0,-6-2 0 0 0,-9 0 0 0 0,-4-1 0 0 0,-4 1 0 0 0,-1-2 0 0 0,-2 2 0 0 0,-3 4 0 0 0,-4 3 0 0 0,-3 3 0 0 0,-2 3 0 0 0,-1 1 0 0 0,0 2 0 0 0,4-6 0 0 0,3-1 0 0 0,-1 0 0 0 0,-1 1 0 0 0,-2 1 0 0 0,-1 2 0 0 0,-1 1 0 0 0,0 0 0 0 0,4-4 0 0 0,1-2 0 0 0,1 1 0 0 0,-2 1 0 0 0,-2-4 0 0 0,-1-1 0 0 0,5-3 0 0 0,5-5 0 0 0,7-5 0 0 0,5-4 0 0 0,4-2 0 0 0,3-2 0 0 0,0 0 0 0 0,1-2 0 0 0,1 1 0 0 0,-1 0 0 0 0,-1 1 0 0 0,1-1 0 0 0,-1 1 0 0 0,0 0 0 0 0,1 0 0 0 0,-2-1 0 0 0,1 1 0 0 0,6 6 0 0 0,1 1 0 0 0,-1-1 0 0 0,5 5 0 0 0,0 0 0 0 0,3 3 0 0 0,0-1 0 0 0,2 4 0 0 0,-1-3 0 0 0,2 3 0 0 0,3 3 0 0 0,-1-1 0 0 0,1 0 0 0 0,-3-2 0 0 0,1 1 0 0 0,3-2 0 0 0,3 1 0 0 0,3 3 0 0 0,-4-2 0 0 0,0 1 0 0 0,2 3 0 0 0,-4-3 0 0 0,0 2 0 0 0,1 1 0 0 0,3 3 0 0 0,-3-3 0 0 0,0 0 0 0 0,-4-4 0 0 0,1 1 0 0 0,1 2 0 0 0,4 2 0 0 0,-3-2 0 0 0,1 1 0 0 0,1 1 0 0 0,-2-3 0 0 0,-1 1 0 0 0,-2-4 0 0 0,-6-5 0 0 0,-9 2 0 0 0,-5-3 0 0 0,-8 3 0 0 0,-8 4 0 0 0,-5 4 0 0 0,-5 4 0 0 0,-2 3 0 0 0,-2 1 0 0 0,-1 1 0 0 0,1 1 0 0 0,-1 0 0 0 0,1 0 0 0 0,0-1 0 0 0,1 1 0 0 0,0-1 0 0 0,-1 0 0 0 0,1 0 0 0 0,0 0 0 0 0,5-5 0 0 0,2-2 0 0 0,0 0 0 0 0,-2 1 0 0 0,4-3 0 0 0,1 0 0 0 0,-2 1 0 0 0,3-3 0 0 0,-1 0 0 0 0,4-3 0 0 0,5-5 0 0 0,-1 1 0 0 0,1-1 0 0 0,4-4 0 0 0,2-2 0 0 0,2-3 0 0 0,3-2 0 0 0,1 0 0 0 0,0-2 0 0 0,0 1 0 0 0,1-1 0 0 0,-1 0 0 0 0,6 6 0 0 0,1 2 0 0 0,0-1 0 0 0,-1-1 0 0 0,3 4 0 0 0,0 1 0 0 0,-1-3 0 0 0,3 5 0 0 0,0-2 0 0 0,-2-1 0 0 0,3 3 0 0 0,-1-1 0 0 0,3 3 0 0 0,-1-1 0 0 0,3 3 0 0 0,-1-2 0 0 0,2 3 0 0 0,3 3 0 0 0,-2-2 0 0 0,2 2 0 0 0,-3-3 0 0 0,1 1 0 0 0,-2-3 0 0 0,1 2 0 0 0,3 3 0 0 0,-2-2 0 0 0,1 1 0 0 0,3 3 0 0 0,-2-2 0 0 0,-5-5 0 0 0,-10 0 0 0 0,-11 3 0 0 0,-5-1 0 0 0,-6 1 0 0 0,-4 3 0 0 0,0-2 0 0 0,-1 1 0 0 0,-2 3 0 0 0,-3 2 0 0 0,-1 2 0 0 0,-2 2 0 0 0,-1 1 0 0 0,5-4 0 0 0,2-1 0 0 0,-1-1 0 0 0,-1 2 0 0 0,-2 2 0 0 0,-1 1 0 0 0,-1-5 0 0 0,-1 0 0 0 0,0 0 0 0 0,0 2 0 0 0,5-4 0 0 0,1 0 0 0 0,6-4 0 0 0,0 0 0 0 0,-1 3 0 0 0,-4 2 0 0 0,-2 3 0 0 0,3-2 0 0 0,1-2 0 0 0,-3 3 0 0 0,5-5 0 0 0,4-4 0 0 0,6-6 0 0 0,4-4 0 0 0,3-4 0 0 0,3-1 0 0 0,0-2 0 0 0,1 0 0 0 0,6 0 0 0 0,1 0 0 0 0,-1 0 0 0 0,4 5 0 0 0,6 8 0 0 0,-1 2 0 0 0,-3-2 0 0 0,2 2 0 0 0,-1 0 0 0 0,-4-4 0 0 0,2 2 0 0 0,-1-1 0 0 0,3 4 0 0 0,-1-2 0 0 0,-3-3 0 0 0,-3-3 0 0 0,3 3 0 0 0,0-1 0 0 0,2 4 0 0 0,1-1 0 0 0,2 3 0 0 0,-1-1 0 0 0,3 3 0 0 0,-2-2 0 0 0,2 1 0 0 0,-2-1 0 0 0,1 2 0 0 0,-1-3 0 0 0,2 3 0 0 0,3 3 0 0 0,-2-2 0 0 0,2 1 0 0 0,2 3 0 0 0,-2-2 0 0 0,0 0 0 0 0,3 3 0 0 0,-4-3 0 0 0,2 0 0 0 0,1 2 0 0 0,3 3 0 0 0,-3-3 0 0 0,0 0 0 0 0,2 1 0 0 0,-4-2 0 0 0,1-1 0 0 0,2 2 0 0 0,-4-2 0 0 0,1 0 0 0 0,3 2 0 0 0,1 3 0 0 0,-2-3 0 0 0,0-1 0 0 0,2 3 0 0 0,2 1 0 0 0,-4-2 0 0 0,0-1 0 0 0,2 1 0 0 0,-4-3 0 0 0,1 1 0 0 0,1 1 0 0 0,-2-2 0 0 0,0-1 0 0 0,2 4 0 0 0,3 1 0 0 0,2 3 0 0 0,2 2 0 0 0,-4-4 0 0 0,-1-1 0 0 0,1 1 0 0 0,-4-4 0 0 0,-1-1 0 0 0,3 2 0 0 0,2 3 0 0 0,-4-3 0 0 0,1-1 0 0 0,1 2 0 0 0,3 3 0 0 0,1 1 0 0 0,-3-3 0 0 0,0-1 0 0 0,0 1 0 0 0,2 2 0 0 0,2 2 0 0 0,1 1 0 0 0,1 1 0 0 0,-5-5 0 0 0,0-1 0 0 0,-1 1 0 0 0,2 1 0 0 0,2 1 0 0 0,1 2 0 0 0,1 1 0 0 0,1 1 0 0 0,0 0 0 0 0,0 0 0 0 0,1 0 0 0 0,-1 0 0 0 0,0 1 0 0 0,-5-6 0 0 0,-1-2 0 0 0,-1 0 0 0 0,2 2 0 0 0,1 1 0 0 0,2 1 0 0 0,1 2 0 0 0,0 1 0 0 0,1 0 0 0 0,1 0 0 0 0,-1 0 0 0 0,1 0 0 0 0,-1 1 0 0 0,0-1 0 0 0,0 0 0 0 0,-5-5 0 0 0,-2-2 0 0 0,1 0 0 0 0,1 1 0 0 0,1 3 0 0 0,2 0 0 0 0,0 2 0 0 0,2 0 0 0 0,0 1 0 0 0,1 1 0 0 0,-1-1 0 0 0,0 0 0 0 0,1 0 0 0 0,-1 1 0 0 0,-5-1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7238 5778 16383 0 0,'-6'0'0'0'0,"-1"-5"0"0"0,1-8 0 0 0,0-6 0 0 0,2-5 0 0 0,-3 1 0 0 0,-2-1 0 0 0,2-1 0 0 0,2-2 0 0 0,1-2 0 0 0,2-1 0 0 0,-4 5 0 0 0,-2 1 0 0 0,2-1 0 0 0,1-1 0 0 0,1-1 0 0 0,2-2 0 0 0,1-1 0 0 0,1-1 0 0 0,0 0 0 0 0,0-1 0 0 0,0 1 0 0 0,1-1 0 0 0,-1 1 0 0 0,0 0 0 0 0,0 0 0 0 0,0-1 0 0 0,0 1 0 0 0,0 0 0 0 0,0 0 0 0 0,0 0 0 0 0,0 0 0 0 0,0 0 0 0 0,0 0 0 0 0,0-1 0 0 0,0 1 0 0 0,0 0 0 0 0,0 0 0 0 0,0 0 0 0 0,0 0 0 0 0,0 0 0 0 0,0 0 0 0 0,0-1 0 0 0,0 1 0 0 0,0 0 0 0 0,0 0 0 0 0,0 0 0 0 0,0 0 0 0 0,0 0 0 0 0,0 0 0 0 0,0-1 0 0 0,0 1 0 0 0,5 5 0 0 0,3 2 0 0 0,-2 0 0 0 0,5 3 0 0 0,0 1 0 0 0,-2-2 0 0 0,3-2 0 0 0,5 2 0 0 0,-1 1 0 0 0,-3-3 0 0 0,-4-1 0 0 0,3-3 0 0 0,-2-1 0 0 0,3 4 0 0 0,0 1 0 0 0,2-1 0 0 0,5-1 0 0 0,-2-2 0 0 0,1-1 0 0 0,4-1 0 0 0,2-1 0 0 0,-2 0 0 0 0,-1 5 0 0 0,2 7 0 0 0,-3 1 0 0 0,-1 4 0 0 0,3-1 0 0 0,2 3 0 0 0,-3-4 0 0 0,-6-2 0 0 0,1 0 0 0 0,2 4 0 0 0,3-1 0 0 0,3 2 0 0 0,3-2 0 0 0,2 2 0 0 0,1 2 0 0 0,-5-1 0 0 0,-1 0 0 0 0,0 3 0 0 0,1 3 0 0 0,-4-3 0 0 0,0 1 0 0 0,2 0 0 0 0,1 3 0 0 0,-3-4 0 0 0,0 0 0 0 0,1 2 0 0 0,3 1 0 0 0,1 3 0 0 0,2-5 0 0 0,2 0 0 0 0,0 2 0 0 0,0 0 0 0 0,0 3 0 0 0,-4-4 0 0 0,-3-1 0 0 0,1 1 0 0 0,1 1 0 0 0,1 3 0 0 0,2 1 0 0 0,1 1 0 0 0,0 1 0 0 0,1 0 0 0 0,1 0 0 0 0,-1 0 0 0 0,0 1 0 0 0,1-1 0 0 0,-1 0 0 0 0,0 0 0 0 0,-5 5 0 0 0,-2 3 0 0 0,-4 4 0 0 0,-7 5 0 0 0,0 1 0 0 0,-1 2 0 0 0,-4 2 0 0 0,3-1 0 0 0,-1 0 0 0 0,3 2 0 0 0,0 3 0 0 0,2-4 0 0 0,-1 0 0 0 0,-2 2 0 0 0,1-4 0 0 0,-2 1 0 0 0,-1 2 0 0 0,-4 1 0 0 0,-2 4 0 0 0,-2 1 0 0 0,3 1 0 0 0,2 1 0 0 0,0 0 0 0 0,-3 1 0 0 0,0-1 0 0 0,-2 1 0 0 0,-1-1 0 0 0,-1 1 0 0 0,0-1 0 0 0,0 0 0 0 0,-1 0 0 0 0,1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0,0-12 0 0 0,0-13 0 0 0,0-14 0 0 0,0-11 0 0 0,0-8 0 0 0,0-4 0 0 0,0-3 0 0 0,0 0 0 0 0,0-1 0 0 0,0 0 0 0 0,0 2 0 0 0,0-1 0 0 0,0 7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7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7419 2185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8329 2228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9807 1665 16383 0 0,'-5'-5'0'0'0,"-7"-2"0"0"0,-7 0 0 0 0,-6 2 0 0 0,-3 1 0 0 0,-3 2 0 0 0,5-5 0 0 0,0 0 0 0 0,0 0 0 0 0,0 2 0 0 0,-3 1 0 0 0,0 2 0 0 0,-1 1 0 0 0,-1 1 0 0 0,0 0 0 0 0,0 0 0 0 0,-1-5 0 0 0,1-2 0 0 0,0 1 0 0 0,0 1 0 0 0,-1 1 0 0 0,1 2 0 0 0,0 0 0 0 0,0 2 0 0 0,0 0 0 0 0,0 0 0 0 0,0 0 0 0 0,-1 1 0 0 0,1-1 0 0 0,0 0 0 0 0,0 0 0 0 0,0 0 0 0 0,0 0 0 0 0,0 0 0 0 0,0 0 0 0 0,-1 0 0 0 0,1 0 0 0 0,0 0 0 0 0,0 0 0 0 0,0 0 0 0 0,0 0 0 0 0,-11 0 0 0 0,-3 0 0 0 0,0 0 0 0 0,3 0 0 0 0,4 0 0 0 0,2 0 0 0 0,2 0 0 0 0,2 0 0 0 0,6 5 0 0 0,2 2 0 0 0,0 0 0 0 0,-1-2 0 0 0,4 5 0 0 0,-1-1 0 0 0,0-1 0 0 0,-4-2 0 0 0,-1-2 0 0 0,4 3 0 0 0,-1 1 0 0 0,0-1 0 0 0,-2-2 0 0 0,4 4 0 0 0,0 0 0 0 0,-2-1 0 0 0,4 3 0 0 0,0-1 0 0 0,-3-1 0 0 0,4 3 0 0 0,-1-1 0 0 0,-3-2 0 0 0,4 2 0 0 0,-1 0 0 0 0,-3-2 0 0 0,4 3 0 0 0,-1-1 0 0 0,-3-3 0 0 0,-2-1 0 0 0,-2 2 0 0 0,-2 0 0 0 0,-1-2 0 0 0,4 4 0 0 0,1 0 0 0 0,6 2 0 0 0,0 1 0 0 0,-2-4 0 0 0,-3-2 0 0 0,-2-3 0 0 0,-3-3 0 0 0,0-1 0 0 0,3 4 0 0 0,2 2 0 0 0,-1-1 0 0 0,-1-1 0 0 0,3 4 0 0 0,1 0 0 0 0,-1-1 0 0 0,-3-3 0 0 0,4 4 0 0 0,0 1 0 0 0,-1-3 0 0 0,3 4 0 0 0,-1 0 0 0 0,-1-2 0 0 0,-3 2 0 0 0,-2 0 0 0 0,-2-2 0 0 0,-1 3 0 0 0,-1-1 0 0 0,-1-2 0 0 0,6 2 0 0 0,1 0 0 0 0,1-2 0 0 0,3 2 0 0 0,1 0 0 0 0,3 3 0 0 0,-1-1 0 0 0,-2-2 0 0 0,2 2 0 0 0,-1-2 0 0 0,-3-2 0 0 0,3 3 0 0 0,-1-1 0 0 0,2 3 0 0 0,0-1 0 0 0,-2-3 0 0 0,-4-2 0 0 0,3 2 0 0 0,-1-1 0 0 0,4 4 0 0 0,-1-1 0 0 0,3 4 0 0 0,-1-2 0 0 0,-2 3 0 0 0,1 3 0 0 0,-2-2 0 0 0,4 2 0 0 0,-2-3 0 0 0,2 2 0 0 0,0-4 0 0 0,1 2 0 0 0,-1-2 0 0 0,1 1 0 0 0,-1-1 0 0 0,1 1 0 0 0,-1-1 0 0 0,1 1 0 0 0,-1-1 0 0 0,1 1 0 0 0,-1 4 0 0 0,-4-2 0 0 0,1 2 0 0 0,5 2 0 0 0,-1-2 0 0 0,2 0 0 0 0,-2 3 0 0 0,1 2 0 0 0,-1-3 0 0 0,0 0 0 0 0,5 2 0 0 0,2 2 0 0 0,4 1 0 0 0,1 3 0 0 0,3 0 0 0 0,0 1 0 0 0,-5-5 0 0 0,-1-1 0 0 0,0-1 0 0 0,1 2 0 0 0,1 2 0 0 0,2 1 0 0 0,1 1 0 0 0,0 0 0 0 0,1 1 0 0 0,0 1 0 0 0,1-1 0 0 0,-1 1 0 0 0,0-1 0 0 0,0 0 0 0 0,0 1 0 0 0,1-1 0 0 0,-1 0 0 0 0,0 0 0 0 0,0 0 0 0 0,0 0 0 0 0,-1 0 0 0 0,1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0,6 0 0 0 0,1 0 0 0 0,0 0 0 0 0,-2 0 0 0 0,-1 0 0 0 0,-2 1 0 0 0,5-1 0 0 0,0 0 0 0 0,0 0 0 0 0,-2 0 0 0 0,-1 0 0 0 0,-2 0 0 0 0,4-5 0 0 0,2-2 0 0 0,-2 1 0 0 0,5-5 0 0 0,-1 0 0 0 0,-1 2 0 0 0,3-3 0 0 0,-1 1 0 0 0,3 2 0 0 0,5-2 0 0 0,-1 0 0 0 0,-4 2 0 0 0,1-2 0 0 0,-1 0 0 0 0,-4 2 0 0 0,-4 3 0 0 0,-2 2 0 0 0,-2 3 0 0 0,-1 0 0 0 0,-2 1 0 0 0,6-5 0 0 0,1-1 0 0 0,0 0 0 0 0,-1 1 0 0 0,4-4 0 0 0,0 0 0 0 0,5-4 0 0 0,-1 0 0 0 0,-3 3 0 0 0,3-3 0 0 0,-1 1 0 0 0,-3 3 0 0 0,-2 3 0 0 0,-3 2 0 0 0,3-3 0 0 0,1-1 0 0 0,-2 1 0 0 0,-1 3 0 0 0,4-5 0 0 0,0 0 0 0 0,-1 2 0 0 0,-3 1 0 0 0,4 3 0 0 0,0 1 0 0 0,-1 1 0 0 0,-3 1 0 0 0,-1 0 0 0 0,3-5 0 0 0,1-1 0 0 0,-1 0 0 0 0,-2 1 0 0 0,-1 1 0 0 0,3-3 0 0 0,1-1 0 0 0,-1 0 0 0 0,4-2 0 0 0,-1-1 0 0 0,-1 3 0 0 0,3-4 0 0 0,-1 1 0 0 0,-2 2 0 0 0,2 3 0 0 0,1 2 0 0 0,-4 2 0 0 0,4-4 0 0 0,-1-1 0 0 0,-2 1 0 0 0,-3 1 0 0 0,3-3 0 0 0,0-1 0 0 0,-2 1 0 0 0,4 3 0 0 0,0 1 0 0 0,3-3 0 0 0,-1-1 0 0 0,-3 1 0 0 0,-2 2 0 0 0,2-4 0 0 0,0 0 0 0 0,3-3 0 0 0,-1-1 0 0 0,3-3 0 0 0,0 2 0 0 0,1-3 0 0 0,4 2 0 0 0,4-1 0 0 0,-2 1 0 0 0,0-2 0 0 0,-3 3 0 0 0,0-3 0 0 0,-3 3 0 0 0,1-3 0 0 0,2-3 0 0 0,5 2 0 0 0,2-1 0 0 0,3-3 0 0 0,1-3 0 0 0,1-3 0 0 0,1-1 0 0 0,0-1 0 0 0,-1-1 0 0 0,1-1 0 0 0,-6 6 0 0 0,-2 1 0 0 0,1 1 0 0 0,1-2 0 0 0,1-1 0 0 0,2-2 0 0 0,1-1 0 0 0,0 0 0 0 0,1-1 0 0 0,1-1 0 0 0,-1 1 0 0 0,0 0 0 0 0,1 0 0 0 0,-1-1 0 0 0,0 1 0 0 0,0 0 0 0 0,1 0 0 0 0,-1 0 0 0 0,0 0 0 0 0,0 0 0 0 0,0 0 0 0 0,0 0 0 0 0,0 0 0 0 0,0 0 0 0 0,1 0 0 0 0,-1 0 0 0 0,0 0 0 0 0,0 0 0 0 0,0 0 0 0 0,0 0 0 0 0,0 0 0 0 0,0 0 0 0 0,1 0 0 0 0,-1 0 0 0 0,0 0 0 0 0,0 0 0 0 0,0 0 0 0 0,0 0 0 0 0,0 0 0 0 0,1 0 0 0 0,-1 0 0 0 0,0-5 0 0 0,0-2 0 0 0,0 0 0 0 0,0-3 0 0 0,0-1 0 0 0,0 2 0 0 0,1-3 0 0 0,-1 0 0 0 0,0 3 0 0 0,0 3 0 0 0,-5-4 0 0 0,-2 1 0 0 0,0 2 0 0 0,2 1 0 0 0,-4-3 0 0 0,0 1 0 0 0,1 0 0 0 0,-3-3 0 0 0,0 1 0 0 0,2 1 0 0 0,-2-3 0 0 0,0 1 0 0 0,2 2 0 0 0,-3-2 0 0 0,2 0 0 0 0,1 2 0 0 0,-2-2 0 0 0,0 0 0 0 0,2 2 0 0 0,-2-3 0 0 0,0 2 0 0 0,-3-5 0 0 0,1 2 0 0 0,3 3 0 0 0,-3-3 0 0 0,2 1 0 0 0,2 3 0 0 0,-3-2 0 0 0,1 0 0 0 0,3-3 0 0 0,2 1 0 0 0,-3-3 0 0 0,0 1 0 0 0,-4-1 0 0 0,1 1 0 0 0,-3-2 0 0 0,1 2 0 0 0,2 4 0 0 0,-1-2 0 0 0,1 1 0 0 0,-2-2 0 0 0,1 1 0 0 0,-3-2 0 0 0,2 0 0 0 0,3-1 0 0 0,-2-4 0 0 0,2 2 0 0 0,-4-2 0 0 0,2 3 0 0 0,-2-1 0 0 0,1 2 0 0 0,3-1 0 0 0,-2-3 0 0 0,-4-3 0 0 0,1 1 0 0 0,-2 1 0 0 0,-4-3 0 0 0,3 3 0 0 0,-1 1 0 0 0,-3-3 0 0 0,3 3 0 0 0,0 0 0 0 0,-3-2 0 0 0,4-3 0 0 0,-1-2 0 0 0,-3-2 0 0 0,4 4 0 0 0,-1 0 0 0 0,3 6 0 0 0,-1 0 0 0 0,-2-2 0 0 0,1 2 0 0 0,0 0 0 0 0,-3-3 0 0 0,-3-2 0 0 0,4 2 0 0 0,-1 0 0 0 0,-2-1 0 0 0,-2-3 0 0 0,-1-2 0 0 0,-2-1 0 0 0,-2-2 0 0 0,0 0 0 0 0,0 0 0 0 0,0-1 0 0 0,-1 1 0 0 0,6 5 0 0 0,2 1 0 0 0,0 1 0 0 0,3 3 0 0 0,1 1 0 0 0,-2-2 0 0 0,-2-2 0 0 0,3 2 0 0 0,-1 0 0 0 0,-1-1 0 0 0,-3-2 0 0 0,-1-3 0 0 0,3 4 0 0 0,1 1 0 0 0,-1-1 0 0 0,-2-2 0 0 0,-2-2 0 0 0,-1-1 0 0 0,-1-1 0 0 0,0-1 0 0 0,-2-1 0 0 0,1 1 0 0 0,5 5 0 0 0,2 1 0 0 0,-1 1 0 0 0,0-2 0 0 0,3 4 0 0 0,0 0 0 0 0,-1-1 0 0 0,3 3 0 0 0,0 0 0 0 0,-2-2 0 0 0,-3-3 0 0 0,-2-2 0 0 0,-1-2 0 0 0,3 4 0 0 0,1 1 0 0 0,-1-1 0 0 0,-1-1 0 0 0,-1-2 0 0 0,-2-1 0 0 0,4 4 0 0 0,1 1 0 0 0,0 0 0 0 0,-2-2 0 0 0,-1-2 0 0 0,-2-1 0 0 0,-1-1 0 0 0,-1-1 0 0 0,0 0 0 0 0,0 0 0 0 0,5 5 0 0 0,2 1 0 0 0,-1 1 0 0 0,-1-2 0 0 0,4 4 0 0 0,1 0 0 0 0,-2-1 0 0 0,-2-2 0 0 0,-3-3 0 0 0,0-1 0 0 0,-2-1 0 0 0,-1-1 0 0 0,5 5 0 0 0,2 2 0 0 0,-1-1 0 0 0,-1-1 0 0 0,-2-2 0 0 0,0 0 0 0 0,-2-2 0 0 0,-1-1 0 0 0,0 0 0 0 0,0-1 0 0 0,0 1 0 0 0,0 0 0 0 0,-1-1 0 0 0,1 1 0 0 0,0 0 0 0 0,0 0 0 0 0,-5 5 0 0 0,-2 2 0 0 0,0-1 0 0 0,2 0 0 0 0,-5 3 0 0 0,1 0 0 0 0,1-1 0 0 0,2-2 0 0 0,-3 3 0 0 0,0 0 0 0 0,1-2 0 0 0,3-1 0 0 0,-4 2 0 0 0,0 1 0 0 0,1-1 0 0 0,2-3 0 0 0,-2 4 0 0 0,-2 0 0 0 0,3-2 0 0 0,1-1 0 0 0,-3 3 0 0 0,0 0 0 0 0,2-2 0 0 0,1-2 0 0 0,-3 4 0 0 0,0 0 0 0 0,2-1 0 0 0,1-3 0 0 0,-3-1 0 0 0,0-3 0 0 0,2 0 0 0 0,1-1 0 0 0,-3 0 0 0 0,0-1 0 0 0,1 1 0 0 0,3-1 0 0 0,1 1 0 0 0,2 0 0 0 0,-4 5 0 0 0,-1 2 0 0 0,0-1 0 0 0,2 0 0 0 0,2-3 0 0 0,1 0 0 0 0,1-2 0 0 0,0-1 0 0 0,1 0 0 0 0,1 0 0 0 0,-1-1 0 0 0,0 1 0 0 0,1-1 0 0 0,-7 1 0 0 0,-1 0 0 0 0,1 0 0 0 0,0 0 0 0 0,3-1 0 0 0,0 1 0 0 0,2 0 0 0 0,0 0 0 0 0,-4 5 0 0 0,-2 2 0 0 0,-4 5 0 0 0,-2 0 0 0 0,-2 4 0 0 0,0-1 0 0 0,-2 2 0 0 0,2-2 0 0 0,3-3 0 0 0,-1 1 0 0 0,1-1 0 0 0,3-3 0 0 0,2-3 0 0 0,4-3 0 0 0,-4 4 0 0 0,-1 1 0 0 0,2 3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21018 8853 16383 0 0,'-5'0'0'0'0,"-7"0"0"0"0,-7 0 0 0 0,-6 0 0 0 0,-3 0 0 0 0,-3 0 0 0 0,-1 0 0 0 0,0 0 0 0 0,-1 0 0 0 0,1 0 0 0 0,5 5 0 0 0,3 2 0 0 0,-1 0 0 0 0,-1-2 0 0 0,-1-1 0 0 0,-2 4 0 0 0,-1 0 0 0 0,0-1 0 0 0,-1-1 0 0 0,-1-2 0 0 0,1 3 0 0 0,0 1 0 0 0,-1-1 0 0 0,1-2 0 0 0,0 4 0 0 0,0 0 0 0 0,-1-1 0 0 0,7 3 0 0 0,1-1 0 0 0,-1-1 0 0 0,-1 3 0 0 0,-1-1 0 0 0,-2-2 0 0 0,0 2 0 0 0,-2 0 0 0 0,0-2 0 0 0,-1 3 0 0 0,1-1 0 0 0,0-3 0 0 0,-6-1 0 0 0,4 2 0 0 0,2 0 0 0 0,6 4 0 0 0,3-1 0 0 0,-1 3 0 0 0,-2 0 0 0 0,-1 1 0 0 0,-2-1 0 0 0,-2 2 0 0 0,-1-2 0 0 0,0 2 0 0 0,0-2 0 0 0,-1 1 0 0 0,1-1 0 0 0,0 2 0 0 0,-1 2 0 0 0,1 0 0 0 0,0-5 0 0 0,0 1 0 0 0,-1-2 0 0 0,1 2 0 0 0,0-1 0 0 0,0 1 0 0 0,0 0 0 0 0,0-4 0 0 0,0-4 0 0 0,0 3 0 0 0,0 4 0 0 0,-1 6 0 0 0,1-1 0 0 0,0 2 0 0 0,0-3 0 0 0,0 1 0 0 0,-6-3 0 0 0,5 1 0 0 0,1-2 0 0 0,1 2 0 0 0,0-3 0 0 0,1 3 0 0 0,-1 2 0 0 0,-1-1 0 0 0,1 2 0 0 0,-1-3 0 0 0,5 1 0 0 0,2-3 0 0 0,-1 2 0 0 0,0-2 0 0 0,-3-4 0 0 0,0 2 0 0 0,-2-2 0 0 0,-1 3 0 0 0,0 4 0 0 0,0 0 0 0 0,-1 1 0 0 0,1 3 0 0 0,-1 3 0 0 0,6 3 0 0 0,2-4 0 0 0,0 0 0 0 0,-2-5 0 0 0,4 0 0 0 0,0 2 0 0 0,-1-2 0 0 0,3 0 0 0 0,0-2 0 0 0,-2 0 0 0 0,-3 4 0 0 0,-2 2 0 0 0,-2-1 0 0 0,4-1 0 0 0,1 3 0 0 0,5 2 0 0 0,-1 1 0 0 0,-1 3 0 0 0,-2 0 0 0 0,2 1 0 0 0,-1-4 0 0 0,-1-3 0 0 0,3 1 0 0 0,-1-4 0 0 0,4-1 0 0 0,-1 2 0 0 0,-2 3 0 0 0,1 2 0 0 0,0 1 0 0 0,-3-3 0 0 0,3-1 0 0 0,-2 1 0 0 0,4 1 0 0 0,4 2 0 0 0,0-5 0 0 0,1 1 0 0 0,3 0 0 0 0,3 1 0 0 0,-2 3 0 0 0,-1 1 0 0 0,-3-4 0 0 0,0-1 0 0 0,1 0 0 0 0,-1 2 0 0 0,0 2 0 0 0,3 1 0 0 0,3 1 0 0 0,-4 1 0 0 0,1 0 0 0 0,2 0 0 0 0,2 1 0 0 0,1-1 0 0 0,-3 1 0 0 0,-1-1 0 0 0,1 0 0 0 0,2 0 0 0 0,2 0 0 0 0,1 1 0 0 0,1-1 0 0 0,1 0 0 0 0,0 0 0 0 0,0 0 0 0 0,0 0 0 0 0,1 0 0 0 0,-1 0 0 0 0,0 1 0 0 0,0-1 0 0 0,0 0 0 0 0,0 0 0 0 0,0 0 0 0 0,0 0 0 0 0,0 0 0 0 0,0 0 0 0 0,5 1 0 0 0,2-1 0 0 0,5 0 0 0 0,1 0 0 0 0,3-5 0 0 0,4-7 0 0 0,-1-2 0 0 0,-4 2 0 0 0,1-2 0 0 0,-3 0 0 0 0,3-1 0 0 0,-3 1 0 0 0,3-3 0 0 0,-2 3 0 0 0,2-3 0 0 0,4-2 0 0 0,-1 0 0 0 0,0 0 0 0 0,-2 2 0 0 0,1-1 0 0 0,3 3 0 0 0,3 3 0 0 0,3-1 0 0 0,2 2 0 0 0,1-3 0 0 0,-4 1 0 0 0,-2-2 0 0 0,1 1 0 0 0,2-2 0 0 0,0-4 0 0 0,-3 2 0 0 0,-1-2 0 0 0,1-2 0 0 0,2-3 0 0 0,2-3 0 0 0,1 4 0 0 0,1 1 0 0 0,0-2 0 0 0,-4 5 0 0 0,-1-1 0 0 0,0 4 0 0 0,1-1 0 0 0,1-2 0 0 0,2 2 0 0 0,1-1 0 0 0,1-3 0 0 0,0-3 0 0 0,-5 4 0 0 0,-2-1 0 0 0,1-2 0 0 0,1-2 0 0 0,-4 4 0 0 0,0 0 0 0 0,1-2 0 0 0,2-1 0 0 0,-3 3 0 0 0,0 0 0 0 0,2-2 0 0 0,1 4 0 0 0,3 0 0 0 0,1-2 0 0 0,1-3 0 0 0,1 3 0 0 0,0 0 0 0 0,1-1 0 0 0,-1-2 0 0 0,1-3 0 0 0,-1-1 0 0 0,0 4 0 0 0,1 1 0 0 0,-1 0 0 0 0,0-2 0 0 0,0-2 0 0 0,0-1 0 0 0,0-1 0 0 0,0 0 0 0 0,1-1 0 0 0,-1-1 0 0 0,0 1 0 0 0,0 0 0 0 0,0 0 0 0 0,0-1 0 0 0,0 1 0 0 0,0 0 0 0 0,1 0 0 0 0,-1 0 0 0 0,0 0 0 0 0,0 0 0 0 0,0 0 0 0 0,0 0 0 0 0,0 0 0 0 0,-5-5 0 0 0,-2-2 0 0 0,1 0 0 0 0,-5-3 0 0 0,0-1 0 0 0,2 2 0 0 0,-2-3 0 0 0,-1 0 0 0 0,-2-2 0 0 0,1 0 0 0 0,-3-2 0 0 0,1 2 0 0 0,-1 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21365 9687 16383 0 0,'-6'0'0'0'0,"-6"0"0"0"0,-7 0 0 0 0,-6 0 0 0 0,-3 0 0 0 0,-3 0 0 0 0,0 0 0 0 0,-2 0 0 0 0,6 5 0 0 0,2 2 0 0 0,-1 0 0 0 0,5 3 0 0 0,6 6 0 0 0,0 1 0 0 0,-3-4 0 0 0,2 2 0 0 0,-2-2 0 0 0,3 3 0 0 0,-2-2 0 0 0,-4 2 0 0 0,-2 3 0 0 0,-4 0 0 0 0,3 0 0 0 0,1-2 0 0 0,-2-4 0 0 0,-1 1 0 0 0,-2 3 0 0 0,-1-1 0 0 0,4 2 0 0 0,6 3 0 0 0,2-1 0 0 0,3 0 0 0 0,-2 3 0 0 0,-2 2 0 0 0,-4 2 0 0 0,-4 3 0 0 0,3 0 0 0 0,0-4 0 0 0,4-1 0 0 0,0-1 0 0 0,3 3 0 0 0,-1-5 0 0 0,2 0 0 0 0,-1-4 0 0 0,2 0 0 0 0,-3 3 0 0 0,3 2 0 0 0,-2-2 0 0 0,1 1 0 0 0,4 1 0 0 0,-2-3 0 0 0,2 1 0 0 0,2 2 0 0 0,-3 2 0 0 0,2 2 0 0 0,1 2 0 0 0,3 1 0 0 0,-3-4 0 0 0,0-2 0 0 0,2 1 0 0 0,2 2 0 0 0,1 0 0 0 0,-3-3 0 0 0,-1-1 0 0 0,1 1 0 0 0,2 2 0 0 0,-4-4 0 0 0,0 0 0 0 0,2 1 0 0 0,1 3 0 0 0,-3-4 0 0 0,0 0 0 0 0,1 1 0 0 0,2 3 0 0 0,-2 1 0 0 0,-1 2 0 0 0,1 2 0 0 0,2 0 0 0 0,3 0 0 0 0,1 1 0 0 0,1-1 0 0 0,1 1 0 0 0,0-1 0 0 0,0 0 0 0 0,1 0 0 0 0,-1 1 0 0 0,0-1 0 0 0,0 0 0 0 0,6 0 0 0 0,1 0 0 0 0,5 0 0 0 0,0 0 0 0 0,4-5 0 0 0,-1-2 0 0 0,2 1 0 0 0,-2 0 0 0 0,-3 3 0 0 0,2 0 0 0 0,3-3 0 0 0,-1-1 0 0 0,2-5 0 0 0,-2 0 0 0 0,2-4 0 0 0,-3 2 0 0 0,2 2 0 0 0,-2 4 0 0 0,2-2 0 0 0,-3 0 0 0 0,3-2 0 0 0,-3-1 0 0 0,3-2 0 0 0,-3 1 0 0 0,3-2 0 0 0,-3 1 0 0 0,3 4 0 0 0,3-2 0 0 0,-2 1 0 0 0,2-2 0 0 0,-4 1 0 0 0,2-3 0 0 0,-2 2 0 0 0,1-2 0 0 0,3-4 0 0 0,-2 2 0 0 0,2-2 0 0 0,2-2 0 0 0,-3 2 0 0 0,2 0 0 0 0,1 2 0 0 0,3 0 0 0 0,3-2 0 0 0,-4 1 0 0 0,-1 0 0 0 0,1-3 0 0 0,-3 3 0 0 0,0-1 0 0 0,1-3 0 0 0,-2 4 0 0 0,0-2 0 0 0,2-1 0 0 0,3 3 0 0 0,2-2 0 0 0,2-1 0 0 0,1-3 0 0 0,1 4 0 0 0,1-1 0 0 0,0-2 0 0 0,-1-1 0 0 0,1-3 0 0 0,-1 4 0 0 0,0 1 0 0 0,1-1 0 0 0,-1-2 0 0 0,0-2 0 0 0,0-1 0 0 0,0-1 0 0 0,0 0 0 0 0,0-1 0 0 0,0-1 0 0 0,-5-4 0 0 0,-2-3 0 0 0,-5-4 0 0 0,0-1 0 0 0,-4-2 0 0 0,2 0 0 0 0,-3-3 0 0 0,-4-2 0 0 0,2-4 0 0 0,5 2 0 0 0,-2 0 0 0 0,3 3 0 0 0,-2 0 0 0 0,2 3 0 0 0,3 4 0 0 0,-3-1 0 0 0,2 2 0 0 0,-3-3 0 0 0,1 2 0 0 0,-2-4 0 0 0,1 2 0 0 0,-3-2 0 0 0,3-4 0 0 0,-3-4 0 0 0,2 3 0 0 0,-1-1 0 0 0,-4-2 0 0 0,2 3 0 0 0,-2 0 0 0 0,3-2 0 0 0,-1-2 0 0 0,3-2 0 0 0,-2-2 0 0 0,-3-1 0 0 0,-3-1 0 0 0,-3-1 0 0 0,-3 1 0 0 0,-1-1 0 0 0,-1 1 0 0 0,-1-1 0 0 0,1 1 0 0 0,-1 0 0 0 0,0 0 0 0 0,1-1 0 0 0,0 1 0 0 0,5 5 0 0 0,2 2 0 0 0,0 0 0 0 0,-2-2 0 0 0,-1-1 0 0 0,-1-2 0 0 0,-2-1 0 0 0,-1 0 0 0 0,0-1 0 0 0,0-1 0 0 0,0 1 0 0 0,0 0 0 0 0,-1-1 0 0 0,1 1 0 0 0,0 0 0 0 0,0-1 0 0 0,0 1 0 0 0,0 0 0 0 0,0 0 0 0 0,0 0 0 0 0,0 0 0 0 0,0 0 0 0 0,0 0 0 0 0,0-1 0 0 0,0 1 0 0 0,0 0 0 0 0,0 0 0 0 0,0 0 0 0 0,0 0 0 0 0,0 0 0 0 0,0 0 0 0 0,0-1 0 0 0,0 1 0 0 0,0 0 0 0 0,-5 5 0 0 0,-2 2 0 0 0,0 0 0 0 0,2-2 0 0 0,-5 4 0 0 0,1 0 0 0 0,1-1 0 0 0,-3-2 0 0 0,0-2 0 0 0,2-2 0 0 0,-3 4 0 0 0,1 1 0 0 0,2-1 0 0 0,-2 5 0 0 0,0-1 0 0 0,2-1 0 0 0,3-3 0 0 0,-3 3 0 0 0,0 0 0 0 0,1-1 0 0 0,-3 3 0 0 0,1-1 0 0 0,-4 4 0 0 0,1-1 0 0 0,2-2 0 0 0,-2 2 0 0 0,2-2 0 0 0,1-2 0 0 0,-1 3 0 0 0,0-1 0 0 0,2-3 0 0 0,-2 3 0 0 0,0 0 0 0 0,2-2 0 0 0,-2 2 0 0 0,0 0 0 0 0,-3 2 0 0 0,1 1 0 0 0,2-4 0 0 0,4-3 0 0 0,-3 3 0 0 0,-5 5 0 0 0,0-1 0 0 0,-2 4 0 0 0,1-3 0 0 0,-2 3 0 0 0,3-3 0 0 0,3-3 0 0 0,-1 1 0 0 0,1-1 0 0 0,3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4392 8217 16383 0 0,'5'0'0'0'0,"8"5"0"0"0,6 2 0 0 0,5 0 0 0 0,5-1 0 0 0,1-3 0 0 0,2 0 0 0 0,1-2 0 0 0,-1 0 0 0 0,0 4 0 0 0,0 2 0 0 0,0-1 0 0 0,-1-1 0 0 0,1-1 0 0 0,-6 3 0 0 0,-2 2 0 0 0,0-2 0 0 0,2-2 0 0 0,1-1 0 0 0,2-2 0 0 0,0-1 0 0 0,2-1 0 0 0,0 0 0 0 0,-5 5 0 0 0,-1 2 0 0 0,-1-1 0 0 0,2-1 0 0 0,2-1 0 0 0,1-2 0 0 0,0-1 0 0 0,2 0 0 0 0,0-1 0 0 0,1 0 0 0 0,-1-1 0 0 0,0 1 0 0 0,1 0 0 0 0,-1 0 0 0 0,0 0 0 0 0,0 0 0 0 0,1 0 0 0 0,-1 0 0 0 0,0 0 0 0 0,0 0 0 0 0,0 0 0 0 0,0 0 0 0 0,0 0 0 0 0,0 0 0 0 0,1 0 0 0 0,-1 0 0 0 0,0 0 0 0 0,0 0 0 0 0,0 0 0 0 0,0 0 0 0 0,0 0 0 0 0,0 0 0 0 0,-5-6 0 0 0,-2-1 0 0 0,1 1 0 0 0,0 0 0 0 0,3 2 0 0 0,0 2 0 0 0,2 1 0 0 0,1 0 0 0 0,-5-4 0 0 0,-2-2 0 0 0,1 1 0 0 0,1 1 0 0 0,1 1 0 0 0,2 2 0 0 0,1 1 0 0 0,1 0 0 0 0,0 1 0 0 0,0 0 0 0 0,1 1 0 0 0,-1-1 0 0 0,1 0 0 0 0,-1 0 0 0 0,0 0 0 0 0,0 0 0 0 0,0-5 0 0 0,1-2 0 0 0,-1 0 0 0 0,0 2 0 0 0,0 1 0 0 0,0 2 0 0 0,0 0 0 0 0,0 2 0 0 0,0 0 0 0 0,0 0 0 0 0,1 0 0 0 0,-1 1 0 0 0,0-1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0,-5-5 0 0 0,-2-2 0 0 0,0 0 0 0 0,2 2 0 0 0,1 1 0 0 0,2 2 0 0 0,1-5 0 0 0,0-1 0 0 0,2 2 0 0 0,-1 1 0 0 0,0 1 0 0 0,1 2 0 0 0,-1 1 0 0 0,0 1 0 0 0,1 0 0 0 0,-1 0 0 0 0,0 0 0 0 0,0 1 0 0 0,0-1 0 0 0,0 0 0 0 0,0 0 0 0 0,1 0 0 0 0,-1 0 0 0 0,0 0 0 0 0,0 0 0 0 0,0 0 0 0 0,0 0 0 0 0,0 0 0 0 0,0 0 0 0 0,1 0 0 0 0,-1 0 0 0 0,0 0 0 0 0,0 0 0 0 0,0 0 0 0 0,0 0 0 0 0,0 0 0 0 0,-5-5 0 0 0,-2-2 0 0 0,1 0 0 0 0,0 2 0 0 0,3 1 0 0 0,0 1 0 0 0,2 2 0 0 0,1 1 0 0 0,0 0 0 0 0,0 0 0 0 0,1 0 0 0 0,-1 0 0 0 0,1 1 0 0 0,-1-1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5 0 0 0,0 2 0 0 0,0 0 0 0 0,0-2 0 0 0,0-1 0 0 0,0-1 0 0 0,0-2 0 0 0,1-1 0 0 0,-1 0 0 0 0,0 0 0 0 0,0 0 0 0 0,0 0 0 0 0,0-1 0 0 0,0 1 0 0 0,0 0 0 0 0,1 0 0 0 0,-1 0 0 0 0,0 0 0 0 0,0 0 0 0 0,0 0 0 0 0,0 0 0 0 0,0 0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22181 11118 16383 0 0,'-6'0'0'0'0,"-1"5"0"0"0,1 7 0 0 0,5 2 0 0 0,10-2 0 0 0,8-2 0 0 0,6-4 0 0 0,5-3 0 0 0,2-1 0 0 0,2-1 0 0 0,1-1 0 0 0,0-1 0 0 0,-1 0 0 0 0,1 1 0 0 0,-2-1 0 0 0,1 1 0 0 0,-1 0 0 0 0,0 5 0 0 0,0 2 0 0 0,0 0 0 0 0,0-2 0 0 0,-5 5 0 0 0,-2-1 0 0 0,1-1 0 0 0,0-2 0 0 0,-3 3 0 0 0,0 0 0 0 0,1-1 0 0 0,2-2 0 0 0,-3 3 0 0 0,0 0 0 0 0,-4 3 0 0 0,1 1 0 0 0,2-3 0 0 0,-3 3 0 0 0,2-1 0 0 0,1-3 0 0 0,-1 3 0 0 0,-5 4 0 0 0,0 0 0 0 0,-2 2 0 0 0,-3 4 0 0 0,-4 2 0 0 0,-3 4 0 0 0,-1 2 0 0 0,-2 0 0 0 0,0 2 0 0 0,-1 0 0 0 0,1-1 0 0 0,-1 1 0 0 0,-5-6 0 0 0,-6-7 0 0 0,-2-1 0 0 0,-4-4 0 0 0,-3-5 0 0 0,-5-3 0 0 0,-2-3 0 0 0,4 3 0 0 0,-1 1 0 0 0,0-1 0 0 0,-1-1 0 0 0,3 3 0 0 0,1 1 0 0 0,-2-1 0 0 0,-1-3 0 0 0,-3-1 0 0 0,-1-2 0 0 0,5 5 0 0 0,0 0 0 0 0,-1-1 0 0 0,-1-1 0 0 0,-2-1 0 0 0,5 3 0 0 0,0 1 0 0 0,-2-1 0 0 0,0-1 0 0 0,-3-3 0 0 0,-1 5 0 0 0,-1 0 0 0 0,-1-1 0 0 0,5 3 0 0 0,2 1 0 0 0,-1-2 0 0 0,-1 2 0 0 0,-2 0 0 0 0,5 4 0 0 0,0-2 0 0 0,4 3 0 0 0,1-1 0 0 0,2 1 0 0 0,-1-1 0 0 0,3 2 0 0 0,-2 3 0 0 0,2 4 0 0 0,-2-3 0 0 0,2 1 0 0 0,3 2 0 0 0,3 2 0 0 0,4 2 0 0 0,1 1 0 0 0,3 2 0 0 0,0 0 0 0 0,1 0 0 0 0,5 1 0 0 0,1-1 0 0 0,6-5 0 0 0,0-1 0 0 0,3-6 0 0 0,4-6 0 0 0,-1 1 0 0 0,1-3 0 0 0,-2 3 0 0 0,-5 4 0 0 0,1-2 0 0 0,3 3 0 0 0,-1 3 0 0 0,2-3 0 0 0,-2 2 0 0 0,2-4 0 0 0,2 2 0 0 0,4 1 0 0 0,3 4 0 0 0,2 3 0 0 0,1-4 0 0 0,-4 1 0 0 0,-1-5 0 0 0,-5 0 0 0 0,-1-3 0 0 0,2-5 0 0 0,-3 2 0 0 0,2-2 0 0 0,-4 3 0 0 0,1-1 0 0 0,4 2 0 0 0,2-1 0 0 0,4 2 0 0 0,1-1 0 0 0,-3 2 0 0 0,0-3 0 0 0,-1-2 0 0 0,-2 1 0 0 0,-2-2 0 0 0,3-2 0 0 0,-4 3 0 0 0,1-2 0 0 0,2-1 0 0 0,-2 2 0 0 0,0 0 0 0 0,-3 3 0 0 0,1-1 0 0 0,2-3 0 0 0,4-2 0 0 0,2-3 0 0 0,3-3 0 0 0,1-1 0 0 0,-4 4 0 0 0,-1 2 0 0 0,0-1 0 0 0,1-1 0 0 0,2-2 0 0 0,1-1 0 0 0,1-1 0 0 0,1 0 0 0 0,0-1 0 0 0,0-1 0 0 0,1 1 0 0 0,-1 0 0 0 0,0 0 0 0 0,1-1 0 0 0,-1 1 0 0 0,0 0 0 0 0,-5-5 0 0 0,-2-2 0 0 0,-5-5 0 0 0,-6-6 0 0 0,1 1 0 0 0,-3-3 0 0 0,-2-3 0 0 0,-4-3 0 0 0,-2-2 0 0 0,-2-2 0 0 0,-1-1 0 0 0,0 0 0 0 0,-1-1 0 0 0,1 0 0 0 0,-1 1 0 0 0,1-1 0 0 0,0 1 0 0 0,0 0 0 0 0,0-1 0 0 0,0 7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19091 1847 16383 0 0,'-5'0'0'0'0,"-8"0"0"0"0,-6 0 0 0 0,-5 0 0 0 0,-5 0 0 0 0,4 5 0 0 0,0 2 0 0 0,-1 0 0 0 0,-1-2 0 0 0,-1-1 0 0 0,-2 4 0 0 0,0 0 0 0 0,-1-1 0 0 0,5 4 0 0 0,2 0 0 0 0,4 3 0 0 0,1-1 0 0 0,-1-2 0 0 0,-4 2 0 0 0,-2-1 0 0 0,-2-3 0 0 0,3 3 0 0 0,2-1 0 0 0,-2-3 0 0 0,-1 4 0 0 0,-2-2 0 0 0,-1-1 0 0 0,4 3 0 0 0,1-2 0 0 0,-1-1 0 0 0,5 3 0 0 0,-1-2 0 0 0,-1-1 0 0 0,-3 3 0 0 0,-2-1 0 0 0,-2-3 0 0 0,-1 4 0 0 0,-1-1 0 0 0,0-2 0 0 0,5 2 0 0 0,1 0 0 0 0,0-2 0 0 0,-1-3 0 0 0,4 3 0 0 0,0 0 0 0 0,-1-1 0 0 0,-2-3 0 0 0,3 4 0 0 0,0 0 0 0 0,-1-2 0 0 0,2 4 0 0 0,1 0 0 0 0,-2-3 0 0 0,-3 4 0 0 0,-2-1 0 0 0,-2-2 0 0 0,4 2 0 0 0,1 0 0 0 0,-1 4 0 0 0,-1-2 0 0 0,3 3 0 0 0,7 3 0 0 0,-1 0 0 0 0,4 1 0 0 0,-2-3 0 0 0,2 1 0 0 0,-3-2 0 0 0,3 1 0 0 0,-3-2 0 0 0,1 1 0 0 0,-1-2 0 0 0,1 3 0 0 0,-1-3 0 0 0,-4-3 0 0 0,1 2 0 0 0,0-1 0 0 0,2 2 0 0 0,-1-1 0 0 0,2 3 0 0 0,-1-2 0 0 0,3 2 0 0 0,-3 4 0 0 0,-3-1 0 0 0,2 0 0 0 0,4 4 0 0 0,-1 2 0 0 0,-3 3 0 0 0,1 1 0 0 0,-2-4 0 0 0,3-1 0 0 0,-1-4 0 0 0,2-1 0 0 0,-2 2 0 0 0,-3-2 0 0 0,-4-5 0 0 0,3 0 0 0 0,-1 4 0 0 0,4 4 0 0 0,-1-2 0 0 0,3 1 0 0 0,-1 2 0 0 0,-3 2 0 0 0,-3 3 0 0 0,2 2 0 0 0,-1-5 0 0 0,4-1 0 0 0,4 1 0 0 0,0-4 0 0 0,2-1 0 0 0,-2 3 0 0 0,-4-4 0 0 0,1 1 0 0 0,-2-3 0 0 0,-3 1 0 0 0,2 2 0 0 0,0-2 0 0 0,3 2 0 0 0,-2-4 0 0 0,4 2 0 0 0,-2 3 0 0 0,2 2 0 0 0,-1 4 0 0 0,-4 2 0 0 0,-3 1 0 0 0,2 1 0 0 0,-1 1 0 0 0,4 0 0 0 0,4 0 0 0 0,0-6 0 0 0,2-2 0 0 0,3 1 0 0 0,3 1 0 0 0,3 1 0 0 0,1 2 0 0 0,-3-5 0 0 0,-2 0 0 0 0,1 0 0 0 0,1 2 0 0 0,2 2 0 0 0,1 1 0 0 0,1 1 0 0 0,0 1 0 0 0,1 0 0 0 0,1 0 0 0 0,-1 1 0 0 0,6-6 0 0 0,1-2 0 0 0,5-5 0 0 0,6 0 0 0 0,5-4 0 0 0,4-4 0 0 0,2-4 0 0 0,2-3 0 0 0,1-2 0 0 0,1-2 0 0 0,-1-1 0 0 0,0 0 0 0 0,-1 1 0 0 0,1-1 0 0 0,-6 6 0 0 0,-2 2 0 0 0,0-1 0 0 0,2-1 0 0 0,1-1 0 0 0,2-1 0 0 0,1-2 0 0 0,0 0 0 0 0,2-1 0 0 0,-1-1 0 0 0,0 1 0 0 0,1 0 0 0 0,-1 0 0 0 0,0-1 0 0 0,1 1 0 0 0,-1 0 0 0 0,0 0 0 0 0,0 0 0 0 0,0 0 0 0 0,0 0 0 0 0,0 0 0 0 0,1 0 0 0 0,-1 0 0 0 0,0 0 0 0 0,0 0 0 0 0,0 0 0 0 0,0 6 0 0 0,0 1 0 0 0,0-1 0 0 0,1 0 0 0 0,-1-2 0 0 0,0-2 0 0 0,0-1 0 0 0,0 0 0 0 0,0-1 0 0 0,0 0 0 0 0,0-1 0 0 0,1 1 0 0 0,-1 0 0 0 0,0 0 0 0 0,0-1 0 0 0,0 1 0 0 0,0 0 0 0 0,0 0 0 0 0,1 0 0 0 0,-1 0 0 0 0,0 0 0 0 0,0 0 0 0 0,0 0 0 0 0,0 0 0 0 0,0 0 0 0 0,0 6 0 0 0,1 1 0 0 0,-1-1 0 0 0,0 0 0 0 0,0-2 0 0 0,0-2 0 0 0,0-1 0 0 0,0 0 0 0 0,0-1 0 0 0,1 0 0 0 0,-1-1 0 0 0,0 1 0 0 0,0 0 0 0 0,0 0 0 0 0,0 0 0 0 0,0-1 0 0 0,0 1 0 0 0,1 0 0 0 0,-1 0 0 0 0,0 0 0 0 0,0 0 0 0 0,0 0 0 0 0,0 0 0 0 0,0 0 0 0 0,0 0 0 0 0,-5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21454 2202 16383 0 0,'-5'0'0'0'0,"-8"0"0"0"0,-6-6 0 0 0,-5-1 0 0 0,-4 1 0 0 0,-3 0 0 0 0,4-3 0 0 0,2 0 0 0 0,-1 1 0 0 0,-1 2 0 0 0,-1 2 0 0 0,-1 2 0 0 0,-1 1 0 0 0,-1 1 0 0 0,0 0 0 0 0,-1 0 0 0 0,1 1 0 0 0,0-1 0 0 0,-1 0 0 0 0,1 0 0 0 0,0 1 0 0 0,0-1 0 0 0,0 0 0 0 0,0 0 0 0 0,-1 0 0 0 0,1 0 0 0 0,0 0 0 0 0,0 0 0 0 0,0 0 0 0 0,0 0 0 0 0,0 0 0 0 0,0 0 0 0 0,5 5 0 0 0,2 2 0 0 0,-1 5 0 0 0,-1 0 0 0 0,-1-1 0 0 0,-2 2 0 0 0,0 4 0 0 0,3 5 0 0 0,2-1 0 0 0,5 0 0 0 0,0-2 0 0 0,-2-6 0 0 0,3 2 0 0 0,-1-3 0 0 0,2 2 0 0 0,0-1 0 0 0,-3-3 0 0 0,1 3 0 0 0,0-2 0 0 0,2 3 0 0 0,-1-1 0 0 0,-2-2 0 0 0,1 1 0 0 0,-1 0 0 0 0,-2 2 0 0 0,-3 5 0 0 0,-2 3 0 0 0,-2 5 0 0 0,-2-4 0 0 0,0-4 0 0 0,0-7 0 0 0,-1 1 0 0 0,0-2 0 0 0,6 2 0 0 0,2-1 0 0 0,-1 3 0 0 0,-1 4 0 0 0,-1-1 0 0 0,-2 1 0 0 0,-1-2 0 0 0,5 1 0 0 0,1 3 0 0 0,-1 4 0 0 0,-1-4 0 0 0,-1 1 0 0 0,-2 2 0 0 0,-1-4 0 0 0,4 1 0 0 0,2-4 0 0 0,0 1 0 0 0,-2-3 0 0 0,-2 2 0 0 0,-1 3 0 0 0,-1 3 0 0 0,5 3 0 0 0,0-2 0 0 0,6-1 0 0 0,0-4 0 0 0,4 0 0 0 0,-2-3 0 0 0,3 1 0 0 0,3 3 0 0 0,-1-2 0 0 0,1 1 0 0 0,-3-2 0 0 0,1 0 0 0 0,3 4 0 0 0,-2-2 0 0 0,0 0 0 0 0,-2 3 0 0 0,1 3 0 0 0,2 3 0 0 0,4 1 0 0 0,-3-4 0 0 0,1-1 0 0 0,1 1 0 0 0,3 1 0 0 0,1 2 0 0 0,2 1 0 0 0,2 1 0 0 0,0 1 0 0 0,0 0 0 0 0,-5 1 0 0 0,-1-1 0 0 0,-1 1 0 0 0,2-1 0 0 0,1 0 0 0 0,2 0 0 0 0,1 1 0 0 0,0-1 0 0 0,1 0 0 0 0,0 0 0 0 0,1 0 0 0 0,-1 0 0 0 0,0 0 0 0 0,0 0 0 0 0,0 1 0 0 0,1-1 0 0 0,-1 0 0 0 0,0 0 0 0 0,0 0 0 0 0,0 0 0 0 0,0 0 0 0 0,0 0 0 0 0,0 1 0 0 0,-1-1 0 0 0,1 0 0 0 0,0 0 0 0 0,0 0 0 0 0,0 0 0 0 0,0 0 0 0 0,6-5 0 0 0,1-2 0 0 0,5-5 0 0 0,0 0 0 0 0,4-4 0 0 0,-1 2 0 0 0,2-3 0 0 0,4 1 0 0 0,3-1 0 0 0,-2 2 0 0 0,0-1 0 0 0,2-4 0 0 0,-3 1 0 0 0,0 0 0 0 0,-4 2 0 0 0,1-1 0 0 0,3-2 0 0 0,2 1 0 0 0,4 0 0 0 0,1-3 0 0 0,2-3 0 0 0,1-2 0 0 0,1-2 0 0 0,0-2 0 0 0,-1 5 0 0 0,1 2 0 0 0,-1-1 0 0 0,1-1 0 0 0,-6 4 0 0 0,-2 0 0 0 0,0-1 0 0 0,2-2 0 0 0,1-3 0 0 0,2 0 0 0 0,1-2 0 0 0,0-1 0 0 0,2 0 0 0 0,-1-1 0 0 0,0 1 0 0 0,1 0 0 0 0,-6 5 0 0 0,-2 1 0 0 0,1 1 0 0 0,0-2 0 0 0,3-1 0 0 0,0-1 0 0 0,2-2 0 0 0,1-1 0 0 0,0 0 0 0 0,0 0 0 0 0,1 0 0 0 0,-1 0 0 0 0,1-1 0 0 0,-1 1 0 0 0,0 0 0 0 0,0 0 0 0 0,0 0 0 0 0,1 0 0 0 0,-1 0 0 0 0,0 0 0 0 0,0 0 0 0 0,0 0 0 0 0,0 0 0 0 0,0 0 0 0 0,-5-5 0 0 0,-2-2 0 0 0,1 0 0 0 0,-5-4 0 0 0,0 1 0 0 0,2 0 0 0 0,3 4 0 0 0,1 1 0 0 0,-2-2 0 0 0,-1-1 0 0 0,1-5 0 0 0,2 1 0 0 0,-3-3 0 0 0,-1 0 0 0 0,1 4 0 0 0,-2-2 0 0 0,-1 1 0 0 0,-3-3 0 0 0,1 2 0 0 0,-3-3 0 0 0,1-4 0 0 0,-1-3 0 0 0,1 1 0 0 0,-2 0 0 0 0,2-2 0 0 0,4 4 0 0 0,-2-1 0 0 0,-3-2 0 0 0,0 3 0 0 0,3 0 0 0 0,-1-2 0 0 0,1 2 0 0 0,-1 0 0 0 0,-5-3 0 0 0,1-1 0 0 0,-1-4 0 0 0,-3-1 0 0 0,3 4 0 0 0,-2 1 0 0 0,-1-1 0 0 0,-4-1 0 0 0,-1-2 0 0 0,3 5 0 0 0,1-1 0 0 0,-1 0 0 0 0,-2-1 0 0 0,-2-3 0 0 0,-1-1 0 0 0,-1-1 0 0 0,-1-1 0 0 0,0 0 0 0 0,0-1 0 0 0,-1 1 0 0 0,1-1 0 0 0,0 1 0 0 0,0 0 0 0 0,0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0,-6 5 0 0 0,-1 2 0 0 0,1-1 0 0 0,0 0 0 0 0,2-3 0 0 0,2 0 0 0 0,1-2 0 0 0,-5 4 0 0 0,-1 2 0 0 0,0 0 0 0 0,2-2 0 0 0,2-2 0 0 0,0-1 0 0 0,2-1 0 0 0,1-1 0 0 0,0 0 0 0 0,0 0 0 0 0,1-1 0 0 0,-1 1 0 0 0,0 0 0 0 0,0-1 0 0 0,0 1 0 0 0,0 0 0 0 0,0 0 0 0 0,0 0 0 0 0,0 0 0 0 0,0 0 0 0 0,0-1 0 0 0,0 1 0 0 0,0 5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7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21114 3678 16383 0 0,'5'0'0'0'0,"7"0"0"0"0,7 0 0 0 0,6 0 0 0 0,3 0 0 0 0,3 0 0 0 0,1 0 0 0 0,0 0 0 0 0,1 0 0 0 0,-1 0 0 0 0,0 0 0 0 0,0 0 0 0 0,-1 0 0 0 0,0 0 0 0 0,1 0 0 0 0,-1 0 0 0 0,0 0 0 0 0,-6-6 0 0 0,-1-1 0 0 0,1 0 0 0 0,1 2 0 0 0,1 1 0 0 0,2 2 0 0 0,0 1 0 0 0,2 0 0 0 0,0 1 0 0 0,1 0 0 0 0,-1 1 0 0 0,0-1 0 0 0,1 0 0 0 0,-6 6 0 0 0,-2 1 0 0 0,-5 5 0 0 0,0 0 0 0 0,-4 4 0 0 0,1-1 0 0 0,4-3 0 0 0,-3 1 0 0 0,-3 5 0 0 0,1-2 0 0 0,-3 3 0 0 0,3 2 0 0 0,-2 4 0 0 0,-2 2 0 0 0,-4 3 0 0 0,-3 0 0 0 0,-2 2 0 0 0,-1 0 0 0 0,-1-1 0 0 0,-1 1 0 0 0,1 0 0 0 0,-1-1 0 0 0,1 0 0 0 0,-1 0 0 0 0,1 1 0 0 0,0-1 0 0 0,0 0 0 0 0,0 0 0 0 0,0 0 0 0 0,0 0 0 0 0,-5 0 0 0 0,-2 0 0 0 0,-5-5 0 0 0,-1-2 0 0 0,-2 1 0 0 0,-6 0 0 0 0,3 3 0 0 0,-3-5 0 0 0,4 0 0 0 0,3 1 0 0 0,0-4 0 0 0,2 1 0 0 0,-2 1 0 0 0,1 3 0 0 0,-3 2 0 0 0,-3 2 0 0 0,1 1 0 0 0,-2-4 0 0 0,3-2 0 0 0,-1-4 0 0 0,3-1 0 0 0,-2 2 0 0 0,2 2 0 0 0,-2-2 0 0 0,-2-5 0 0 0,1 0 0 0 0,-2-2 0 0 0,3 1 0 0 0,-1-2 0 0 0,-2-2 0 0 0,1 1 0 0 0,-1-1 0 0 0,3 3 0 0 0,-1-1 0 0 0,-2-3 0 0 0,1 3 0 0 0,0-2 0 0 0,-3 4 0 0 0,-3 3 0 0 0,-3 0 0 0 0,-1 1 0 0 0,-1-2 0 0 0,-1 1 0 0 0,-1-2 0 0 0,0-4 0 0 0,1 1 0 0 0,-1-2 0 0 0,6 3 0 0 0,2-1 0 0 0,5 3 0 0 0,0-2 0 0 0,4 2 0 0 0,-2-1 0 0 0,3 2 0 0 0,4 3 0 0 0,3 3 0 0 0,3 4 0 0 0,2 2 0 0 0,7-4 0 0 0,8 0 0 0 0,6-6 0 0 0,6-4 0 0 0,4-7 0 0 0,3-3 0 0 0,0-3 0 0 0,0-2 0 0 0,1-1 0 0 0,-1 0 0 0 0,0 0 0 0 0,0 0 0 0 0,-1 1 0 0 0,1-1 0 0 0,-1 1 0 0 0,0 0 0 0 0,0 0 0 0 0,0 0 0 0 0,0 0 0 0 0,0 0 0 0 0,0 0 0 0 0,0 0 0 0 0,0-5 0 0 0,1-2 0 0 0,-1 0 0 0 0,0 2 0 0 0,5 1 0 0 0,2-4 0 0 0,0 0 0 0 0,-1 1 0 0 0,-2-4 0 0 0,-2 0 0 0 0,0 3 0 0 0,-2 1 0 0 0,0-2 0 0 0,0 0 0 0 0,0 1 0 0 0,0-3 0 0 0,0 0 0 0 0,0 3 0 0 0,0 2 0 0 0,0-4 0 0 0,0 1 0 0 0,0 2 0 0 0,0 1 0 0 0,-5-3 0 0 0,-2 0 0 0 0,1 2 0 0 0,0 1 0 0 0,3 3 0 0 0,-5-5 0 0 0,0 0 0 0 0,1 2 0 0 0,2 0 0 0 0,1 3 0 0 0,2-4 0 0 0,1-1 0 0 0,1 1 0 0 0,0 1 0 0 0,-10 3 0 0 0,-14 1 0 0 0,-14 1 0 0 0,-5-5 0 0 0,-6-1 0 0 0,0-4 0 0 0,-3-1 0 0 0,-2 1 0 0 0,2-2 0 0 0,0 1 0 0 0,-2 3 0 0 0,-3-3 0 0 0,-1 1 0 0 0,3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4964 7170 16383 0 0,'0'6'0'0'0,"0"7"0"0"0,0 6 0 0 0,0 6 0 0 0,0 5 0 0 0,0 1 0 0 0,0 2 0 0 0,0 1 0 0 0,0-1 0 0 0,0 0 0 0 0,0 0 0 0 0,0 0 0 0 0,0-1 0 0 0,0 0 0 0 0,5 0 0 0 0,3 1 0 0 0,-1-1 0 0 0,-2 0 0 0 0,-1 0 0 0 0,-1 0 0 0 0,3-6 0 0 0,2-1 0 0 0,-1 6 0 0 0,-2 2 0 0 0,-1 2 0 0 0,4 1 0 0 0,0-2 0 0 0,-1 0 0 0 0,-1 0 0 0 0,-3 4 0 0 0,5 2 0 0 0,0-1 0 0 0,0-2 0 0 0,-3 5 0 0 0,-1-1 0 0 0,3 5 0 0 0,1-1 0 0 0,0-2 0 0 0,-3 8 0 0 0,4 11 0 0 0,0 7 0 0 0,-1-4 0 0 0,-2-1 0 0 0,-2-1 0 0 0,-2 5 0 0 0,-1 2 0 0 0,-1 5 0 0 0,0 2 0 0 0,0-3 0 0 0,-1-7 0 0 0,1-5 0 0 0,0-2 0 0 0,0 0 0 0 0,-1 1 0 0 0,1 0 0 0 0,0-4 0 0 0,0-1 0 0 0,0 0 0 0 0,0 3 0 0 0,0 1 0 0 0,0-3 0 0 0,0-2 0 0 0,0 2 0 0 0,0 2 0 0 0,0 1 0 0 0,-5-3 0 0 0,-2-1 0 0 0,0 1 0 0 0,1 1 0 0 0,2-2 0 0 0,-4-2 0 0 0,0-3 0 0 0,0 0 0 0 0,3 3 0 0 0,-4-3 0 0 0,-1 0 0 0 0,2-1 0 0 0,2 0 0 0 0,-3-2 0 0 0,0 1 0 0 0,1-2 0 0 0,2 2 0 0 0,-3-2 0 0 0,0-4 0 0 0,1 2 0 0 0,2-1 0 0 0,2-3 0 0 0,2-2 0 0 0,1-4 0 0 0,1 5 0 0 0,-5 0 0 0 0,-2-1 0 0 0,1-2 0 0 0,0-2 0 0 0,3 5 0 0 0,0 0 0 0 0,2-1 0 0 0,1-1 0 0 0,0-3 0 0 0,0 0 0 0 0,0-2 0 0 0,1-1 0 0 0,-1 0 0 0 0,0 0 0 0 0,0-1 0 0 0,0 1 0 0 0,0 0 0 0 0,0 0 0 0 0,0 0 0 0 0,0 0 0 0 0,0 0 0 0 0,0 0 0 0 0,0 0 0 0 0,0 0 0 0 0,0 0 0 0 0,0 0 0 0 0,0 0 0 0 0,5-5 0 0 0,8-8 0 0 0,7-6 0 0 0,0-12 0 0 0,1-5 0 0 0,-1-8 0 0 0,-6-7 0 0 0,2-1 0 0 0,-3-1 0 0 0,2-4 0 0 0,-1-3 0 0 0,2 4 0 0 0,3 1 0 0 0,0-3 0 0 0,1 0 0 0 0,3 2 0 0 0,-3 1 0 0 0,-4-1 0 0 0,0-2 0 0 0,3 3 0 0 0,4 0 0 0 0,3-1 0 0 0,3-2 0 0 0,2-2 0 0 0,-5-2 0 0 0,0-2 0 0 0,5 0 0 0 0,3 0 0 0 0,-3 0 0 0 0,2-1 0 0 0,3 1 0 0 0,-1-1 0 0 0,0 1 0 0 0,5-5 0 0 0,1-3 0 0 0,-1 1 0 0 0,3 2 0 0 0,0-5 0 0 0,4 0 0 0 0,-1 2 0 0 0,3-3 0 0 0,-2-1 0 0 0,3 3 0 0 0,8-3 0 0 0,1 0 0 0 0,0-2 0 0 0,2-6 0 0 0,-5-3 0 0 0,0-5 0 0 0,6 4 0 0 0,-2 5 0 0 0,0 0 0 0 0,1-7 0 0 0,0-4 0 0 0,2 2 0 0 0,5 0 0 0 0,-2-5 0 0 0,-2 3 0 0 0,-2 0 0 0 0,7 1 0 0 0,-5 4 0 0 0,-1 8 0 0 0,-1-6 0 0 0,0-3 0 0 0,6 2 0 0 0,2 0 0 0 0,1-7 0 0 0,-8 8 0 0 0,-2-4 0 0 0,-1-3 0 0 0,5 5 0 0 0,3 0 0 0 0,-5 4 0 0 0,-2 1 0 0 0,0-7 0 0 0,10-5 0 0 0,5 3 0 0 0,1 2 0 0 0,2-7 0 0 0,0 4 0 0 0,-3 0 0 0 0,2-5 0 0 0,-2 4 0 0 0,-2 1 0 0 0,7 0 0 0 0,2-5 0 0 0,-3-3 0 0 0,1 6 0 0 0,4-3 0 0 0,3-1 0 0 0,4 5 0 0 0,1 3 0 0 0,-3 6 0 0 0,-6 2 0 0 0,4-2 0 0 0,-2 3 0 0 0,1-6 0 0 0,2-4 0 0 0,-3 2 0 0 0,5 6 0 0 0,-1 2 0 0 0,0-2 0 0 0,0 2 0 0 0,-3 5 0 0 0,-5 5 0 0 0,-7 3 0 0 0,6 4 0 0 0,1-10 0 0 0,-3-2 0 0 0,6 1 0 0 0,1 3 0 0 0,-5 2 0 0 0,2 4 0 0 0,-4 2 0 0 0,-3 6 0 0 0,-5 4 0 0 0,-2-7 0 0 0,2-2 0 0 0,1-1 0 0 0,-1 5 0 0 0,-2 1 0 0 0,-2 2 0 0 0,4-2 0 0 0,2 4 0 0 0,-2 2 0 0 0,-7 3 0 0 0,-4 1 0 0 0,-6 2 0 0 0,-1-1 0 0 0,0-3 0 0 0,-2 2 0 0 0,0-2 0 0 0,-3 3 0 0 0,-3-1 0 0 0,0 2 0 0 0,-1-2 0 0 0,-3 3 0 0 0,3 4 0 0 0,-2-2 0 0 0,-1-5 0 0 0,-3 2 0 0 0,-2-2 0 0 0,-2 1 0 0 0,-1 4 0 0 0,-1-1 0 0 0,0 2 0 0 0,-1 3 0 0 0,1-3 0 0 0,0 1 0 0 0,-1 2 0 0 0,1-2 0 0 0,-5-6 0 0 0,-2 1 0 0 0,0 3 0 0 0,1-2 0 0 0,2 2 0 0 0,2 2 0 0 0,1-1 0 0 0,0 1 0 0 0,1 2 0 0 0,1 3 0 0 0,-1 2 0 0 0,-5-3 0 0 0,-2-1 0 0 0,0 1 0 0 0,-3-4 0 0 0,-2 0 0 0 0,-2-3 0 0 0,-6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11165 8982 16383 0 0,'0'5'0'0'0,"0"8"0"0"0,0 7 0 0 0,0 5 0 0 0,0 4 0 0 0,0 3 0 0 0,0 1 0 0 0,0 0 0 0 0,0 0 0 0 0,6 1 0 0 0,1-1 0 0 0,0-1 0 0 0,-1 1 0 0 0,-2-1 0 0 0,-2 0 0 0 0,-1 0 0 0 0,0 0 0 0 0,-1 0 0 0 0,0 0 0 0 0,-1 0 0 0 0,1 0 0 0 0,0 0 0 0 0,0 0 0 0 0,0 0 0 0 0,-1 0 0 0 0,1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0,6 0 0 0 0,1 0 0 0 0,6-5 0 0 0,-1-2 0 0 0,-1 0 0 0 0,3 1 0 0 0,-2 3 0 0 0,4 0 0 0 0,-2 2 0 0 0,-3 0 0 0 0,2-4 0 0 0,-1-2 0 0 0,-3 1 0 0 0,3-5 0 0 0,0 0 0 0 0,2 2 0 0 0,5-3 0 0 0,-1 0 0 0 0,-4 3 0 0 0,-3 2 0 0 0,0-2 0 0 0,0-1 0 0 0,3-3 0 0 0,4-5 0 0 0,5-5 0 0 0,4-4 0 0 0,3-3 0 0 0,-4-7 0 0 0,-1-3 0 0 0,1 0 0 0 0,-4-4 0 0 0,0 0 0 0 0,-5-4 0 0 0,2 2 0 0 0,2 2 0 0 0,3 4 0 0 0,-3-2 0 0 0,-4-6 0 0 0,0 1 0 0 0,2-3 0 0 0,4-4 0 0 0,4 3 0 0 0,1-3 0 0 0,3 4 0 0 0,1-1 0 0 0,1-2 0 0 0,-1 1 0 0 0,1 0 0 0 0,0 3 0 0 0,-1-2 0 0 0,-5-2 0 0 0,-2 2 0 0 0,0-1 0 0 0,7-3 0 0 0,4-2 0 0 0,0 2 0 0 0,0 6 0 0 0,0-1 0 0 0,-2 4 0 0 0,5-2 0 0 0,1-3 0 0 0,0-4 0 0 0,-3 2 0 0 0,-1-1 0 0 0,4-3 0 0 0,1-1 0 0 0,-2-3 0 0 0,4-1 0 0 0,0-2 0 0 0,4 0 0 0 0,-2 0 0 0 0,4-1 0 0 0,-7 1 0 0 0,-5 5 0 0 0,1 1 0 0 0,1 1 0 0 0,4-1 0 0 0,6-8 0 0 0,5-3 0 0 0,-1 5 0 0 0,2 2 0 0 0,-4-4 0 0 0,1-8 0 0 0,2-2 0 0 0,-2 1 0 0 0,-5 8 0 0 0,1 4 0 0 0,3-3 0 0 0,-2-2 0 0 0,2-5 0 0 0,8-1 0 0 0,-5 1 0 0 0,4 2 0 0 0,3 2 0 0 0,-3-4 0 0 0,-1 1 0 0 0,-4 0 0 0 0,-1 3 0 0 0,2 1 0 0 0,3 2 0 0 0,8-10 0 0 0,-2 3 0 0 0,0-3 0 0 0,-1 1 0 0 0,1 2 0 0 0,-5 2 0 0 0,-8 4 0 0 0,0 0 0 0 0,2 3 0 0 0,-3 0 0 0 0,1 0 0 0 0,-2-5 0 0 0,7-2 0 0 0,5 0 0 0 0,-2 2 0 0 0,0 1 0 0 0,-5 7 0 0 0,0 3 0 0 0,-4 0 0 0 0,1 0 0 0 0,-2-2 0 0 0,-5-1 0 0 0,2-2 0 0 0,-7 0 0 0 0,6-1 0 0 0,-4 0 0 0 0,-3 5 0 0 0,-3 2 0 0 0,4-1 0 0 0,1 5 0 0 0,-1 0 0 0 0,4-2 0 0 0,1-2 0 0 0,-2 3 0 0 0,-3 5 0 0 0,4 0 0 0 0,0 3 0 0 0,-2-1 0 0 0,-2 1 0 0 0,-2-2 0 0 0,-2 2 0 0 0,-1-3 0 0 0,-1-3 0 0 0,0 1 0 0 0,-1-1 0 0 0,1 3 0 0 0,0 4 0 0 0,-1-2 0 0 0,1 3 0 0 0,-5-3 0 0 0,-2 2 0 0 0,0 2 0 0 0,1-1 0 0 0,2 0 0 0 0,2 3 0 0 0,1-3 0 0 0,0 1 0 0 0,-4-3 0 0 0,-2 0 0 0 0,1 3 0 0 0,0-2 0 0 0,3 1 0 0 0,0 3 0 0 0,2 2 0 0 0,-4-2 0 0 0,-3 0 0 0 0,2 1 0 0 0,1 3 0 0 0,1 1 0 0 0,2 2 0 0 0,-5-4 0 0 0,0-1 0 0 0,0 0 0 0 0,2-4 0 0 0,1 0 0 0 0,2 2 0 0 0,-5 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15794 10292 16383 0 0,'0'6'0'0'0,"0"6"0"0"0,0 8 0 0 0,0 5 0 0 0,0 4 0 0 0,0 3 0 0 0,0 1 0 0 0,0 0 0 0 0,0 1 0 0 0,0-1 0 0 0,0 0 0 0 0,0 0 0 0 0,0-1 0 0 0,0 0 0 0 0,0 0 0 0 0,0 0 0 0 0,0 0 0 0 0,0 0 0 0 0,0 0 0 0 0,0 0 0 0 0,0 6 0 0 0,0 7 0 0 0,0 1 0 0 0,0-1 0 0 0,0-4 0 0 0,0-2 0 0 0,0-3 0 0 0,0 3 0 0 0,-5 1 0 0 0,-2-2 0 0 0,0 0 0 0 0,-4 2 0 0 0,-1 2 0 0 0,3-2 0 0 0,-3-3 0 0 0,0 5 0 0 0,3-1 0 0 0,2-1 0 0 0,-3 4 0 0 0,1-1 0 0 0,1-2 0 0 0,-3-3 0 0 0,0-2 0 0 0,2-1 0 0 0,-2 3 0 0 0,-1 2 0 0 0,3-2 0 0 0,-3-1 0 0 0,1-1 0 0 0,2-2 0 0 0,-3-1 0 0 0,1 0 0 0 0,2-1 0 0 0,2-1 0 0 0,3 7 0 0 0,2 1 0 0 0,2-1 0 0 0,-6 5 0 0 0,-1 1 0 0 0,1-3 0 0 0,1-2 0 0 0,1-3 0 0 0,2-1 0 0 0,1-2 0 0 0,0-1 0 0 0,-4 0 0 0 0,-2 0 0 0 0,0-1 0 0 0,2 1 0 0 0,1 0 0 0 0,2 5 0 0 0,1 2 0 0 0,0 0 0 0 0,1-1 0 0 0,1-2 0 0 0,-1-1 0 0 0,0-2 0 0 0,0 0 0 0 0,1-1 0 0 0,-1 0 0 0 0,0-1 0 0 0,-6 1 0 0 0,-1 0 0 0 0,0 0 0 0 0,1 0 0 0 0,3 0 0 0 0,0 0 0 0 0,2 0 0 0 0,0 0 0 0 0,1 0 0 0 0,0 0 0 0 0,1 0 0 0 0,-1 0 0 0 0,0 0 0 0 0,0 0 0 0 0,1 1 0 0 0,-1-1 0 0 0,0 0 0 0 0,0 0 0 0 0,0 0 0 0 0,0 0 0 0 0,0 0 0 0 0,0 0 0 0 0,0 0 0 0 0,0 0 0 0 0,5 0 0 0 0,2 0 0 0 0,6 0 0 0 0,-1 0 0 0 0,5-5 0 0 0,-2-2 0 0 0,3-5 0 0 0,-2-1 0 0 0,1-3 0 0 0,4-5 0 0 0,4-4 0 0 0,2-3 0 0 0,3-2 0 0 0,2-2 0 0 0,0-1 0 0 0,1 0 0 0 0,0 0 0 0 0,-1 1 0 0 0,1-1 0 0 0,-1 1 0 0 0,1-6 0 0 0,-1-1 0 0 0,0-5 0 0 0,0-1 0 0 0,-6-3 0 0 0,-1-5 0 0 0,0 1 0 0 0,2-1 0 0 0,1 3 0 0 0,2-1 0 0 0,0-2 0 0 0,2 1 0 0 0,-6 0 0 0 0,-1 2 0 0 0,1 5 0 0 0,1-1 0 0 0,1 2 0 0 0,2-2 0 0 0,1-5 0 0 0,0-4 0 0 0,1-4 0 0 0,1-3 0 0 0,-1 4 0 0 0,0 1 0 0 0,1 5 0 0 0,-1 0 0 0 0,0-2 0 0 0,0 3 0 0 0,0-1 0 0 0,0-3 0 0 0,11-2 0 0 0,-1-3 0 0 0,-4 4 0 0 0,-2 5 0 0 0,-1 1 0 0 0,-2-2 0 0 0,-1 3 0 0 0,0-2 0 0 0,5-3 0 0 0,2 2 0 0 0,-1 0 0 0 0,5-3 0 0 0,0-3 0 0 0,-1 3 0 0 0,-3 0 0 0 0,3-1 0 0 0,-1-3 0 0 0,5-1 0 0 0,-1 3 0 0 0,3 1 0 0 0,-1-1 0 0 0,2-2 0 0 0,-7-1 0 0 0,6-2 0 0 0,-6-1 0 0 0,2 4 0 0 0,9 2 0 0 0,6 0 0 0 0,5-2 0 0 0,2-1 0 0 0,6-2 0 0 0,2-1 0 0 0,-1-6 0 0 0,-2-3 0 0 0,-8 7 0 0 0,-3 2 0 0 0,10 2 0 0 0,3-1 0 0 0,1 1 0 0 0,-1-1 0 0 0,8 4 0 0 0,2 2 0 0 0,-3-1 0 0 0,7 4 0 0 0,0-5 0 0 0,-4 1 0 0 0,5 0 0 0 0,-1-1 0 0 0,1 3 0 0 0,2 1 0 0 0,2 4 0 0 0,-4-1 0 0 0,6 3 0 0 0,2 5 0 0 0,-4-2 0 0 0,-7 1 0 0 0,5 4 0 0 0,-3-4 0 0 0,6 1 0 0 0,3 3 0 0 0,-3-4 0 0 0,3 1 0 0 0,3 2 0 0 0,-5 3 0 0 0,3 2 0 0 0,-3 2 0 0 0,-8-10 0 0 0,4-2 0 0 0,-2 0 0 0 0,-6 4 0 0 0,0 2 0 0 0,-3 4 0 0 0,6 1 0 0 0,1 2 0 0 0,1 2 0 0 0,-3-1 0 0 0,-5 1 0 0 0,6-1 0 0 0,0 1 0 0 0,-5-1 0 0 0,-4 0 0 0 0,7 0 0 0 0,0 0 0 0 0,-4 0 0 0 0,-3 0 0 0 0,1 0 0 0 0,-2 0 0 0 0,-8 0 0 0 0,-4 0 0 0 0,-2 0 0 0 0,10 0 0 0 0,4 0 0 0 0,1 6 0 0 0,-3 1 0 0 0,-7 0 0 0 0,-5 9 0 0 0,-1 3 0 0 0,-6-3 0 0 0,4 2 0 0 0,10 3 0 0 0,2-2 0 0 0,-3-4 0 0 0,-9 1 0 0 0,-3-3 0 0 0,-6 3 0 0 0,1-2 0 0 0,-4-4 0 0 0,2-2 0 0 0,-2-4 0 0 0,-4-2 0 0 0,-3 4 0 0 0,-2 1 0 0 0,-3 0 0 0 0,-7 3 0 0 0,-3 1 0 0 0,1-2 0 0 0,-5 3 0 0 0,1-1 0 0 0,1-2 0 0 0,3 3 0 0 0,2 0 0 0 0,3-3 0 0 0,0-3 0 0 0,-3 4 0 0 0,-2-1 0 0 0,1-1 0 0 0,-5 3 0 0 0,1 0 0 0 0,-5-2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16944 6990 16383 0 0,'0'6'0'0'0,"0"6"0"0"0,0 8 0 0 0,0 5 0 0 0,0 4 0 0 0,0 3 0 0 0,0 1 0 0 0,0 0 0 0 0,0 1 0 0 0,0-1 0 0 0,0 0 0 0 0,0 0 0 0 0,0-1 0 0 0,0 0 0 0 0,0 0 0 0 0,0 0 0 0 0,0 0 0 0 0,0 0 0 0 0,0 0 0 0 0,0 0 0 0 0,0 1 0 0 0,0-1 0 0 0,0 0 0 0 0,5 0 0 0 0,3 0 0 0 0,-1 0 0 0 0,-2 0 0 0 0,-1 0 0 0 0,-1 0 0 0 0,-2 0 0 0 0,-1 0 0 0 0,0 6 0 0 0,0 7 0 0 0,0 1 0 0 0,0-2 0 0 0,-1-2 0 0 0,1-4 0 0 0,0-2 0 0 0,0-2 0 0 0,0-1 0 0 0,0-1 0 0 0,0-1 0 0 0,0 1 0 0 0,0-1 0 0 0,0 1 0 0 0,0 0 0 0 0,0-1 0 0 0,0 7 0 0 0,0 1 0 0 0,0 0 0 0 0,0-1 0 0 0,0-2 0 0 0,0-1 0 0 0,0-2 0 0 0,0 0 0 0 0,0-1 0 0 0,0-1 0 0 0,0 7 0 0 0,0 1 0 0 0,0-1 0 0 0,0 0 0 0 0,0-2 0 0 0,0-2 0 0 0,0 0 0 0 0,0-2 0 0 0,0 0 0 0 0,0 0 0 0 0,0 0 0 0 0,0 0 0 0 0,0 0 0 0 0,0-1 0 0 0,0 1 0 0 0,0 0 0 0 0,0 0 0 0 0,0 1 0 0 0,0-1 0 0 0,0 0 0 0 0,0 0 0 0 0,0 0 0 0 0,0 0 0 0 0,0 0 0 0 0,0 0 0 0 0,0 0 0 0 0,0 0 0 0 0,0 0 0 0 0,5 0 0 0 0,3 0 0 0 0,4-5 0 0 0,1-2 0 0 0,3-5 0 0 0,0-1 0 0 0,1-3 0 0 0,-1 0 0 0 0,2 4 0 0 0,-3 4 0 0 0,3-3 0 0 0,2-4 0 0 0,5-6 0 0 0,2-4 0 0 0,3-4 0 0 0,-4-7 0 0 0,-1-3 0 0 0,-5-6 0 0 0,0-1 0 0 0,-3-4 0 0 0,0 2 0 0 0,-2-2 0 0 0,1 2 0 0 0,-1-2 0 0 0,1 3 0 0 0,-1-3 0 0 0,-4-2 0 0 0,2 1 0 0 0,5-1 0 0 0,-2-3 0 0 0,3 2 0 0 0,3 0 0 0 0,3-2 0 0 0,-2-3 0 0 0,0-2 0 0 0,2-2 0 0 0,1 4 0 0 0,-2 1 0 0 0,-1 0 0 0 0,1-2 0 0 0,3-2 0 0 0,1 4 0 0 0,-3 2 0 0 0,-2-2 0 0 0,2-2 0 0 0,2 4 0 0 0,-4 1 0 0 0,0-2 0 0 0,7-3 0 0 0,3-1 0 0 0,2-2 0 0 0,1-1 0 0 0,-1-1 0 0 0,-1 0 0 0 0,5-1 0 0 0,1 1 0 0 0,0 0 0 0 0,3-1 0 0 0,0 1 0 0 0,4 0 0 0 0,-1 0 0 0 0,-3-6 0 0 0,3-1 0 0 0,-2 0 0 0 0,-2 1 0 0 0,-4 2 0 0 0,4 2 0 0 0,-1 0 0 0 0,4 2 0 0 0,0 5 0 0 0,3 3 0 0 0,4-7 0 0 0,-1-2 0 0 0,2-2 0 0 0,-3 5 0 0 0,-5 9 0 0 0,2 1 0 0 0,3-7 0 0 0,-1-3 0 0 0,1-3 0 0 0,-1 5 0 0 0,1 1 0 0 0,-2 0 0 0 0,1-1 0 0 0,-2-1 0 0 0,-3 4 0 0 0,1 1 0 0 0,-1 0 0 0 0,3-3 0 0 0,-2 4 0 0 0,3 1 0 0 0,-1-2 0 0 0,2 3 0 0 0,-2 0 0 0 0,2-2 0 0 0,-1 3 0 0 0,-10-1 0 0 0,0-2 0 0 0,-1 3 0 0 0,5-1 0 0 0,-1 4 0 0 0,5-2 0 0 0,-1 4 0 0 0,4-2 0 0 0,-2 2 0 0 0,2-2 0 0 0,-1 2 0 0 0,-4-2 0 0 0,2 2 0 0 0,-2-2 0 0 0,-3 2 0 0 0,3 4 0 0 0,-1-2 0 0 0,4 1 0 0 0,-2 3 0 0 0,-2-3 0 0 0,2 1 0 0 0,-1 2 0 0 0,-8-2 0 0 0,-5-1 0 0 0,4 4 0 0 0,0 1 0 0 0,1-2 0 0 0,5 0 0 0 0,0 1 0 0 0,0 2 0 0 0,-3 3 0 0 0,-2 1 0 0 0,-1-5 0 0 0,4 0 0 0 0,0 0 0 0 0,0 2 0 0 0,-1 2 0 0 0,-3 0 0 0 0,-1 2 0 0 0,-1 1 0 0 0,0 0 0 0 0,-1 0 0 0 0,0 1 0 0 0,-1-1 0 0 0,1 0 0 0 0,0 0 0 0 0,0 0 0 0 0,0 1 0 0 0,0-1 0 0 0,0 0 0 0 0,0 0 0 0 0,0 0 0 0 0,0 0 0 0 0,0 0 0 0 0,0-1 0 0 0,0 1 0 0 0,0 0 0 0 0,1 0 0 0 0,-1 0 0 0 0,0 0 0 0 0,0 0 0 0 0,0 0 0 0 0,0 0 0 0 0,0 0 0 0 0,0 0 0 0 0,0 0 0 0 0,0 0 0 0 0,0 0 0 0 0,0 0 0 0 0,-5-5 0 0 0,-2-2 0 0 0,0 0 0 0 0,1 1 0 0 0,3 2 0 0 0,0 2 0 0 0,2 1 0 0 0,-5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13571 4749 16383 0 0,'5'0'0'0'0,"2"-5"0"0"0,0 3 0 0 0,-1 8 0 0 0,-2 8 0 0 0,-2 7 0 0 0,-1 6 0 0 0,0 3 0 0 0,-1 2 0 0 0,0 2 0 0 0,-1-1 0 0 0,1 1 0 0 0,0-1 0 0 0,0 0 0 0 0,0 0 0 0 0,-6-1 0 0 0,-1 0 0 0 0,0 0 0 0 0,1 0 0 0 0,2 0 0 0 0,2 0 0 0 0,1 0 0 0 0,-5 0 0 0 0,-2 0 0 0 0,2 0 0 0 0,0 0 0 0 0,3 1 0 0 0,1-1 0 0 0,0 0 0 0 0,2 0 0 0 0,-5 0 0 0 0,-2 0 0 0 0,0 0 0 0 0,2 0 0 0 0,1 0 0 0 0,-4 0 0 0 0,0 0 0 0 0,0 0 0 0 0,3 0 0 0 0,1 0 0 0 0,-3-5 0 0 0,-2-2 0 0 0,2 0 0 0 0,2 2 0 0 0,1 1 0 0 0,-4 1 0 0 0,0 2 0 0 0,1 1 0 0 0,2 0 0 0 0,1 0 0 0 0,-4 0 0 0 0,0 1 0 0 0,1-1 0 0 0,2 0 0 0 0,1 0 0 0 0,2 1 0 0 0,1-1 0 0 0,1 0 0 0 0,0 0 0 0 0,0 0 0 0 0,0 0 0 0 0,1 0 0 0 0,-7-5 0 0 0,-1-3 0 0 0,1 2 0 0 0,0 0 0 0 0,2 2 0 0 0,2 2 0 0 0,0 0 0 0 0,2 2 0 0 0,0 0 0 0 0,0 0 0 0 0,0 1 0 0 0,0-1 0 0 0,1 0 0 0 0,-1 1 0 0 0,5-7 0 0 0,8-6 0 0 0,7-8 0 0 0,5-5 0 0 0,-1-9 0 0 0,0-5 0 0 0,-3-6 0 0 0,-1-2 0 0 0,3-2 0 0 0,2 0 0 0 0,3-1 0 0 0,1 1 0 0 0,-3-1 0 0 0,-1 3 0 0 0,0-3 0 0 0,2 3 0 0 0,-4-2 0 0 0,0 2 0 0 0,1-2 0 0 0,2 2 0 0 0,3-2 0 0 0,0 2 0 0 0,3-2 0 0 0,-1 2 0 0 0,2-2 0 0 0,-1 2 0 0 0,1-2 0 0 0,-1 2 0 0 0,0-2 0 0 0,1-4 0 0 0,4 3 0 0 0,3-3 0 0 0,-1-2 0 0 0,4 3 0 0 0,-6-1 0 0 0,-2-2 0 0 0,2 2 0 0 0,1 0 0 0 0,5-2 0 0 0,1 3 0 0 0,3-1 0 0 0,0-2 0 0 0,2 3 0 0 0,-2-1 0 0 0,3-2 0 0 0,3-3 0 0 0,-2 3 0 0 0,2 1 0 0 0,8-3 0 0 0,-7-1 0 0 0,-1-3 0 0 0,6 5 0 0 0,5 0 0 0 0,2-1 0 0 0,0-2 0 0 0,1-2 0 0 0,4 5 0 0 0,2 0 0 0 0,-1-1 0 0 0,-2 4 0 0 0,-1-6 0 0 0,-3-3 0 0 0,5-2 0 0 0,6 4 0 0 0,2 1 0 0 0,2 0 0 0 0,5 5 0 0 0,-1 1 0 0 0,-5 3 0 0 0,6 0 0 0 0,0-3 0 0 0,6 2 0 0 0,-1-6 0 0 0,0 1 0 0 0,7-1 0 0 0,3 4 0 0 0,0 0 0 0 0,0 3 0 0 0,-7 5 0 0 0,3 0 0 0 0,1 1 0 0 0,6 3 0 0 0,1 3 0 0 0,5-3 0 0 0,-5 1 0 0 0,6 0 0 0 0,-4 3 0 0 0,-5 2 0 0 0,9 1 0 0 0,-5 1 0 0 0,2 1 0 0 0,-1 0 0 0 0,3 0 0 0 0,-1 1 0 0 0,-2-1 0 0 0,2 0 0 0 0,-1 1 0 0 0,3-1 0 0 0,-7 0 0 0 0,-9 0 0 0 0,0 0 0 0 0,0 0 0 0 0,1 0 0 0 0,1 0 0 0 0,-1 0 0 0 0,0 0 0 0 0,1 0 0 0 0,-1 0 0 0 0,-5 0 0 0 0,-8 0 0 0 0,-6 0 0 0 0,5 0 0 0 0,-1 0 0 0 0,-2 0 0 0 0,-5 5 0 0 0,-3 2 0 0 0,-3 0 0 0 0,3 4 0 0 0,0 0 0 0 0,0-1 0 0 0,-2-3 0 0 0,-7-3 0 0 0,-4 4 0 0 0,-5 0 0 0 0,-2 0 0 0 0,-3 2 0 0 0,1 1 0 0 0,-3-2 0 0 0,2-3 0 0 0,-2-1 0 0 0,-3 2 0 0 0,-3 2 0 0 0,-4-2 0 0 0,-2-2 0 0 0,-1-2 0 0 0,-1 5 0 0 0,-1 0 0 0 0,1-1 0 0 0,-1-1 0 0 0,1-3 0 0 0,-6 5 0 0 0,-7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9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7850 10758 16383 0 0,'0'5'0'0'0,"0"8"0"0"0,0 7 0 0 0,0 5 0 0 0,0 4 0 0 0,0 3 0 0 0,0 1 0 0 0,0 0 0 0 0,0 1 0 0 0,0-1 0 0 0,0 0 0 0 0,0-1 0 0 0,0 1 0 0 0,0-1 0 0 0,0 0 0 0 0,0 0 0 0 0,-6 0 0 0 0,-1 0 0 0 0,0 0 0 0 0,-4 0 0 0 0,0 0 0 0 0,-4 0 0 0 0,1 0 0 0 0,3 0 0 0 0,-3 0 0 0 0,2 1 0 0 0,-3-1 0 0 0,1 0 0 0 0,-3-6 0 0 0,3-1 0 0 0,-3 0 0 0 0,1 2 0 0 0,-1 1 0 0 0,2 1 0 0 0,-2 2 0 0 0,-4 1 0 0 0,2 0 0 0 0,-1-5 0 0 0,3-2 0 0 0,4 0 0 0 0,-2 2 0 0 0,3 1 0 0 0,3 2 0 0 0,3 1 0 0 0,-3-5 0 0 0,0-1 0 0 0,1 0 0 0 0,-2 2 0 0 0,-1 1 0 0 0,-3-3 0 0 0,-5-2 0 0 0,1 2 0 0 0,-3 2 0 0 0,4 1 0 0 0,-2 2 0 0 0,2 1 0 0 0,0 1 0 0 0,1 0 0 0 0,5 0 0 0 0,-2 1 0 0 0,1-1 0 0 0,3 1 0 0 0,-3-7 0 0 0,1-1 0 0 0,3 0 0 0 0,2 2 0 0 0,2 1 0 0 0,2 2 0 0 0,1 0 0 0 0,-4-4 0 0 0,-2-1 0 0 0,0 1 0 0 0,2 0 0 0 0,2 3 0 0 0,0 1 0 0 0,2 1 0 0 0,1 0 0 0 0,0 1 0 0 0,0 1 0 0 0,6-1 0 0 0,1 1 0 0 0,1-1 0 0 0,-3 0 0 0 0,5-5 0 0 0,0-2 0 0 0,-2 0 0 0 0,-2 1 0 0 0,-2 2 0 0 0,4-3 0 0 0,0-2 0 0 0,-1 2 0 0 0,4-4 0 0 0,0 0 0 0 0,-3 2 0 0 0,-1 2 0 0 0,3-2 0 0 0,-1-1 0 0 0,-1 2 0 0 0,3-3 0 0 0,0 0 0 0 0,4-3 0 0 0,-2 1 0 0 0,-2 2 0 0 0,2-3 0 0 0,5-3 0 0 0,4-5 0 0 0,4-4 0 0 0,4-3 0 0 0,-5-8 0 0 0,0-2 0 0 0,-4-7 0 0 0,-1-5 0 0 0,-3-5 0 0 0,0 1 0 0 0,3-1 0 0 0,4-1 0 0 0,3-3 0 0 0,2 4 0 0 0,2 1 0 0 0,-4-2 0 0 0,-2 4 0 0 0,1 5 0 0 0,-4 1 0 0 0,-6-4 0 0 0,0 2 0 0 0,-3-1 0 0 0,1 1 0 0 0,0 0 0 0 0,1 1 0 0 0,5-1 0 0 0,4-4 0 0 0,3 2 0 0 0,3-1 0 0 0,-4-3 0 0 0,-1 3 0 0 0,1-1 0 0 0,1 3 0 0 0,2 0 0 0 0,1-4 0 0 0,1 3 0 0 0,1 5 0 0 0,0-2 0 0 0,1-3 0 0 0,4-3 0 0 0,3 1 0 0 0,5 0 0 0 0,0-3 0 0 0,3 3 0 0 0,5-1 0 0 0,-1-1 0 0 0,1-3 0 0 0,2 3 0 0 0,9 1 0 0 0,4-8 0 0 0,1-4 0 0 0,1-1 0 0 0,-2 4 0 0 0,-1 4 0 0 0,5-1 0 0 0,0 0 0 0 0,-1-1 0 0 0,-1-1 0 0 0,-2 5 0 0 0,4 0 0 0 0,0-5 0 0 0,0-4 0 0 0,-3 4 0 0 0,10 2 0 0 0,2 0 0 0 0,-2 0 0 0 0,7-2 0 0 0,1 0 0 0 0,1 4 0 0 0,2 2 0 0 0,-3-7 0 0 0,0 3 0 0 0,1 0 0 0 0,3-1 0 0 0,7 5 0 0 0,-2 2 0 0 0,-1 3 0 0 0,-1 0 0 0 0,1 4 0 0 0,6-2 0 0 0,-4 2 0 0 0,-7-1 0 0 0,-3 1 0 0 0,6-7 0 0 0,4 0 0 0 0,6 4 0 0 0,3-1 0 0 0,5 3 0 0 0,0 5 0 0 0,2-2 0 0 0,-6 1 0 0 0,-5 3 0 0 0,1-2 0 0 0,6 0 0 0 0,0 2 0 0 0,4-2 0 0 0,-2 0 0 0 0,3 2 0 0 0,-2 3 0 0 0,-3 2 0 0 0,1 2 0 0 0,-7 1 0 0 0,-5 1 0 0 0,3 0 0 0 0,-5 1 0 0 0,-2-1 0 0 0,4 1 0 0 0,-3-1 0 0 0,4 0 0 0 0,1 0 0 0 0,-5 0 0 0 0,3 0 0 0 0,-4 0 0 0 0,-8 0 0 0 0,-6 0 0 0 0,-2 0 0 0 0,-3 0 0 0 0,-2 0 0 0 0,7 0 0 0 0,1 0 0 0 0,-2 0 0 0 0,-4 0 0 0 0,-3 0 0 0 0,-4 0 0 0 0,-2 0 0 0 0,-1 0 0 0 0,4 0 0 0 0,2 0 0 0 0,-1 0 0 0 0,5 0 0 0 0,0 0 0 0 0,-7 0 0 0 0,-10 0 0 0 0,-4 0 0 0 0,-5 0 0 0 0,-6 0 0 0 0,-5 5 0 0 0,-3 3 0 0 0,3-1 0 0 0,1-2 0 0 0,-1-1 0 0 0,-2-1 0 0 0,-1-2 0 0 0,-1-1 0 0 0,-1 0 0 0 0,-1 0 0 0 0,0 0 0 0 0,-5 5 0 0 0,-8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5048 10656 16383 0 0,'6'0'0'0'0,"6"0"0"0"0,7 0 0 0 0,5 0 0 0 0,5 0 0 0 0,1 0 0 0 0,2 6 0 0 0,1 1 0 0 0,-1-1 0 0 0,1 0 0 0 0,-1-2 0 0 0,-1-2 0 0 0,1-1 0 0 0,-1 0 0 0 0,0-1 0 0 0,0 0 0 0 0,0-1 0 0 0,0 1 0 0 0,0 0 0 0 0,0 0 0 0 0,1-1 0 0 0,-1 1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0,-7-5 0 0 0,0-2 0 0 0,-1 0 0 0 0,2 2 0 0 0,1 1 0 0 0,2 2 0 0 0,1 0 0 0 0,0 2 0 0 0,1 0 0 0 0,1 0 0 0 0,-1 0 0 0 0,0 1 0 0 0,1-1 0 0 0,-1 0 0 0 0,0 0 0 0 0,1 0 0 0 0,-1 0 0 0 0,-5-5 0 0 0,-2-2 0 0 0,0 0 0 0 0,2 2 0 0 0,1 1 0 0 0,2 2 0 0 0,1 0 0 0 0,0 2 0 0 0,1 0 0 0 0,1 0 0 0 0,-1 0 0 0 0,0 1 0 0 0,1-1 0 0 0,-1 0 0 0 0,0 0 0 0 0,-5-5 0 0 0,-2-2 0 0 0,1 0 0 0 0,1 2 0 0 0,1 1 0 0 0,1 1 0 0 0,2 2 0 0 0,1 1 0 0 0,0 0 0 0 0,0 0 0 0 0,-4-5 0 0 0,-3-2 0 0 0,1 1 0 0 0,0 0 0 0 0,3 3 0 0 0,1 0 0 0 0,1 2 0 0 0,0 1 0 0 0,1 0 0 0 0,1 0 0 0 0,-1 0 0 0 0,0 0 0 0 0,1 1 0 0 0,-6-7 0 0 0,-2 0 0 0 0,0-1 0 0 0,2 2 0 0 0,1 1 0 0 0,2 1 0 0 0,1 2 0 0 0,1 0 0 0 0,0 1 0 0 0,-5-5 0 0 0,-2-1 0 0 0,1-1 0 0 0,1 2 0 0 0,1 1 0 0 0,2 2 0 0 0,1 1 0 0 0,1 0 0 0 0,-5-4 0 0 0,-2-2 0 0 0,1 1 0 0 0,1 1 0 0 0,1 1 0 0 0,2 2 0 0 0,1 1 0 0 0,1 0 0 0 0,0 1 0 0 0,0 0 0 0 0,0 1 0 0 0,1-1 0 0 0,-1 0 0 0 0,1 0 0 0 0,-1 1 0 0 0,0-1 0 0 0,0 0 0 0 0,0 0 0 0 0,0 0 0 0 0,0 0 0 0 0,1 0 0 0 0,-1 0 0 0 0,0 0 0 0 0,-5-6 0 0 0,-2-1 0 0 0,0 0 0 0 0,2 2 0 0 0,1 1 0 0 0,2 2 0 0 0,1 1 0 0 0,0 0 0 0 0,1 1 0 0 0,1 0 0 0 0,-1 1 0 0 0,1-1 0 0 0,-1 0 0 0 0,0 0 0 0 0,1 0 0 0 0,-1 0 0 0 0,0 0 0 0 0,0 0 0 0 0,0 0 0 0 0,0 0 0 0 0,0 0 0 0 0,0 0 0 0 0,1 0 0 0 0,-7-5 0 0 0,0-2 0 0 0,-1 0 0 0 0,2 2 0 0 0,1 1 0 0 0,2 2 0 0 0,1 0 0 0 0,0 2 0 0 0,1 0 0 0 0,1 0 0 0 0,-1 0 0 0 0,0 1 0 0 0,1-6 0 0 0,-1-2 0 0 0,0 0 0 0 0,1 2 0 0 0,-1 1 0 0 0,0 2 0 0 0,0 0 0 0 0,0 2 0 0 0,0 0 0 0 0,0 0 0 0 0,0 0 0 0 0,1-5 0 0 0,-1-1 0 0 0,0-1 0 0 0,0 2 0 0 0,0 1 0 0 0,0 2 0 0 0,0 0 0 0 0,0 2 0 0 0,1 0 0 0 0,-1 0 0 0 0,0 0 0 0 0,0 0 0 0 0,0 1 0 0 0,0-1 0 0 0,-5-5 0 0 0,-2-2 0 0 0,1 0 0 0 0,0 2 0 0 0,3 1 0 0 0,0 1 0 0 0,2 2 0 0 0,1 1 0 0 0,0 0 0 0 0,0 0 0 0 0,1 0 0 0 0,-1 0 0 0 0,0 1 0 0 0,1-1 0 0 0,-1 0 0 0 0,0 0 0 0 0,0 0 0 0 0,0 0 0 0 0,1 0 0 0 0,-1 0 0 0 0,0 0 0 0 0,0 0 0 0 0,0 0 0 0 0,0 0 0 0 0,0 0 0 0 0,0 0 0 0 0,1 0 0 0 0,-1 0 0 0 0,0 0 0 0 0,0 0 0 0 0,0 0 0 0 0,0 0 0 0 0,0 0 0 0 0,0 0 0 0 0,1 0 0 0 0,-1 0 0 0 0,-6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4329 11710 16383 0 0,'0'6'0'0'0,"0"7"0"0"0,0 6 0 0 0,0 6 0 0 0,0 5 0 0 0,0 1 0 0 0,0 2 0 0 0,0 1 0 0 0,0-1 0 0 0,0 0 0 0 0,0 0 0 0 0,0 0 0 0 0,0-1 0 0 0,0 0 0 0 0,0 1 0 0 0,0-1 0 0 0,0 0 0 0 0,0 0 0 0 0,0 0 0 0 0,0 0 0 0 0,0 0 0 0 0,0 0 0 0 0,0 0 0 0 0,0 0 0 0 0,0 0 0 0 0,0 0 0 0 0,0 0 0 0 0,0 0 0 0 0,0 0 0 0 0,5 0 0 0 0,2 0 0 0 0,0 0 0 0 0,-1 1 0 0 0,-2-1 0 0 0,-2 0 0 0 0,0 0 0 0 0,-2 0 0 0 0,0 0 0 0 0,0 0 0 0 0,5-5 0 0 0,2-3 0 0 0,0 2 0 0 0,-2 0 0 0 0,-1 2 0 0 0,-2 2 0 0 0,0 1 0 0 0,-2 0 0 0 0,0 1 0 0 0,0 0 0 0 0,0 1 0 0 0,-1-1 0 0 0,1 1 0 0 0,0-1 0 0 0,0 0 0 0 0,5-5 0 0 0,2-3 0 0 0,0 2 0 0 0,-1 0 0 0 0,-2 2 0 0 0,-2 2 0 0 0,0 1 0 0 0,-2 0 0 0 0,6 1 0 0 0,1 0 0 0 0,-1 1 0 0 0,0-1 0 0 0,3 0 0 0 0,0 1 0 0 0,-1-1 0 0 0,4 0 0 0 0,-1 0 0 0 0,-2 0 0 0 0,-2 0 0 0 0,-3 0 0 0 0,4 0 0 0 0,0 0 0 0 0,-1 1 0 0 0,-2-1 0 0 0,4 0 0 0 0,0 0 0 0 0,-1 0 0 0 0,3 0 0 0 0,0 0 0 0 0,4 0 0 0 0,-1 0 0 0 0,-3 0 0 0 0,-3 0 0 0 0,2 0 0 0 0,0 0 0 0 0,-2 0 0 0 0,-3 0 0 0 0,4-5 0 0 0,0-2 0 0 0,-1 0 0 0 0,3-4 0 0 0,0 0 0 0 0,-2 2 0 0 0,3 2 0 0 0,-1 2 0 0 0,-2 3 0 0 0,-2 1 0 0 0,2-5 0 0 0,1 0 0 0 0,3-6 0 0 0,0-1 0 0 0,3-2 0 0 0,4-6 0 0 0,4-3 0 0 0,4-4 0 0 0,2-3 0 0 0,2-1 0 0 0,-5-6 0 0 0,-1-7 0 0 0,-6-8 0 0 0,0 1 0 0 0,-3-3 0 0 0,0 4 0 0 0,-3-1 0 0 0,3 2 0 0 0,-3 0 0 0 0,-3-3 0 0 0,2-3 0 0 0,4 2 0 0 0,5 0 0 0 0,4 3 0 0 0,-3 0 0 0 0,1-3 0 0 0,1-3 0 0 0,2-2 0 0 0,2-3 0 0 0,2 5 0 0 0,0 0 0 0 0,-4-1 0 0 0,-2 5 0 0 0,-5-1 0 0 0,0 5 0 0 0,1-2 0 0 0,-2-2 0 0 0,1-3 0 0 0,2 3 0 0 0,3 4 0 0 0,3 0 0 0 0,2-2 0 0 0,1 1 0 0 0,1-1 0 0 0,1-3 0 0 0,-1 2 0 0 0,1 0 0 0 0,5-3 0 0 0,1-3 0 0 0,1 3 0 0 0,3 0 0 0 0,6-1 0 0 0,-1-3 0 0 0,4-2 0 0 0,2 5 0 0 0,4 0 0 0 0,-2-1 0 0 0,-1-2 0 0 0,2-1 0 0 0,2 3 0 0 0,-3 1 0 0 0,-1-1 0 0 0,7-1 0 0 0,3-3 0 0 0,3-6 0 0 0,-1 2 0 0 0,1 1 0 0 0,9 2 0 0 0,3-1 0 0 0,-1 0 0 0 0,-3 5 0 0 0,1 2 0 0 0,0 4 0 0 0,-4 1 0 0 0,3-2 0 0 0,5-8 0 0 0,4 0 0 0 0,0 0 0 0 0,6 0 0 0 0,0-1 0 0 0,5 4 0 0 0,-3 2 0 0 0,-6-1 0 0 0,5-1 0 0 0,2-8 0 0 0,-4-3 0 0 0,5-1 0 0 0,8 1 0 0 0,2 1 0 0 0,6 6 0 0 0,0 4 0 0 0,-7-6 0 0 0,-1-2 0 0 0,5-1 0 0 0,0 0 0 0 0,4 1 0 0 0,-2 6 0 0 0,4-4 0 0 0,8-1 0 0 0,1 0 0 0 0,1-1 0 0 0,-5 6 0 0 0,0 2 0 0 0,-4 6 0 0 0,0-5 0 0 0,8 1 0 0 0,-1 1 0 0 0,1-3 0 0 0,7 4 0 0 0,-3 0 0 0 0,-1-1 0 0 0,-5 2 0 0 0,4-5 0 0 0,-9 1 0 0 0,4 0 0 0 0,3 4 0 0 0,-4 0 0 0 0,1 3 0 0 0,-4 6 0 0 0,5-2 0 0 0,5 3 0 0 0,-4-4 0 0 0,0 2 0 0 0,-5-8 0 0 0,-6 0 0 0 0,-5 2 0 0 0,1 0 0 0 0,-1 4 0 0 0,-8 3 0 0 0,1 4 0 0 0,0 4 0 0 0,-5-4 0 0 0,2 1 0 0 0,2 0 0 0 0,-5 2 0 0 0,-8 2 0 0 0,-6 1 0 0 0,4 2 0 0 0,-1 0 0 0 0,-3 0 0 0 0,-5 0 0 0 0,8 0 0 0 0,0 1 0 0 0,-3-1 0 0 0,-3 0 0 0 0,-10 0 0 0 0,-5 0 0 0 0,-2 0 0 0 0,0 0 0 0 0,-5 0 0 0 0,0 0 0 0 0,1 0 0 0 0,-3 0 0 0 0,0 0 0 0 0,-3 0 0 0 0,1 0 0 0 0,-2 0 0 0 0,-5 0 0 0 0,3 0 0 0 0,-3 0 0 0 0,-2 0 0 0 0,-3 0 0 0 0,-2 0 0 0 0,-2 0 0 0 0,-2 0 0 0 0,0 0 0 0 0,0 0 0 0 0,-1 0 0 0 0,1 0 0 0 0,0 0 0 0 0,-1 0 0 0 0,1 0 0 0 0,0 0 0 0 0,-5 5 0 0 0,-8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12520 9389 16383 0 0,'0'-5'0'0'0,"0"-8"0"0"0,0-6 0 0 0,0-5 0 0 0,5 1 0 0 0,2-1 0 0 0,5 4 0 0 0,1 0 0 0 0,3 4 0 0 0,-1-2 0 0 0,2 3 0 0 0,-2-1 0 0 0,2 2 0 0 0,4 3 0 0 0,-3-2 0 0 0,2 2 0 0 0,-3-3 0 0 0,1 1 0 0 0,3 3 0 0 0,-3-3 0 0 0,-3-4 0 0 0,0 1 0 0 0,-2-2 0 0 0,2 2 0 0 0,-2-2 0 0 0,3 3 0 0 0,3 3 0 0 0,-1-1 0 0 0,2 1 0 0 0,2 3 0 0 0,-2-2 0 0 0,0 0 0 0 0,3 3 0 0 0,-3-3 0 0 0,0 0 0 0 0,3 2 0 0 0,2-2 0 0 0,2 0 0 0 0,2 2 0 0 0,-4-2 0 0 0,-1 0 0 0 0,1 2 0 0 0,1-2 0 0 0,2 0 0 0 0,1 2 0 0 0,1 3 0 0 0,1 2 0 0 0,0 2 0 0 0,1 1 0 0 0,-1 1 0 0 0,0 1 0 0 0,1-1 0 0 0,-1 1 0 0 0,0-1 0 0 0,0 0 0 0 0,1 0 0 0 0,-7-5 0 0 0,-1-2 0 0 0,1 0 0 0 0,1 2 0 0 0,1 1 0 0 0,2 2 0 0 0,-5-5 0 0 0,0 0 0 0 0,0 0 0 0 0,2 2 0 0 0,-4-4 0 0 0,0 0 0 0 0,2 1 0 0 0,1 2 0 0 0,-3-3 0 0 0,0 0 0 0 0,2 1 0 0 0,1 3 0 0 0,3 1 0 0 0,1 2 0 0 0,1 1 0 0 0,1 1 0 0 0,0 0 0 0 0,1 1 0 0 0,-1-1 0 0 0,1 0 0 0 0,-1 1 0 0 0,1-1 0 0 0,-1 0 0 0 0,0 0 0 0 0,0 0 0 0 0,0 0 0 0 0,0 0 0 0 0,0 0 0 0 0,0 0 0 0 0,1 0 0 0 0,-1 0 0 0 0,0 0 0 0 0,0 0 0 0 0,0 0 0 0 0,-5 5 0 0 0,-2 2 0 0 0,0 0 0 0 0,2-2 0 0 0,1-1 0 0 0,-3 4 0 0 0,-1 0 0 0 0,1-1 0 0 0,1-1 0 0 0,3-3 0 0 0,-4 5 0 0 0,-1 0 0 0 0,1-1 0 0 0,2-2 0 0 0,1-1 0 0 0,2 3 0 0 0,2 1 0 0 0,-1-1 0 0 0,-4 3 0 0 0,-1 1 0 0 0,0 3 0 0 0,1-1 0 0 0,1 4 0 0 0,2-3 0 0 0,1 3 0 0 0,-5 3 0 0 0,-1-1 0 0 0,-4 1 0 0 0,-1-3 0 0 0,2 1 0 0 0,2-2 0 0 0,-2 1 0 0 0,0-3 0 0 0,-3 3 0 0 0,1-3 0 0 0,-4 2 0 0 0,2-1 0 0 0,-3 1 0 0 0,3-1 0 0 0,2-4 0 0 0,-1 2 0 0 0,2 4 0 0 0,2 4 0 0 0,-3 4 0 0 0,2-2 0 0 0,-4 0 0 0 0,-4 1 0 0 0,1 3 0 0 0,-2 1 0 0 0,2-4 0 0 0,-1 0 0 0 0,2 0 0 0 0,-1 2 0 0 0,2 2 0 0 0,-1 1 0 0 0,-4 1 0 0 0,-3 1 0 0 0,-4 0 0 0 0,-1 0 0 0 0,-3 1 0 0 0,0-1 0 0 0,0 1 0 0 0,-1-1 0 0 0,0 0 0 0 0,-5-5 0 0 0,-1-2 0 0 0,-5-5 0 0 0,-1 0 0 0 0,-3-4 0 0 0,2 1 0 0 0,-3-2 0 0 0,1 2 0 0 0,-1-2 0 0 0,2 2 0 0 0,-2-1 0 0 0,2 1 0 0 0,-1-2 0 0 0,1 3 0 0 0,-1-3 0 0 0,1 3 0 0 0,-1-2 0 0 0,1 1 0 0 0,4 4 0 0 0,-2-2 0 0 0,-4-3 0 0 0,1 0 0 0 0,-2 3 0 0 0,2 4 0 0 0,-2-1 0 0 0,-2 0 0 0 0,-4-3 0 0 0,2 0 0 0 0,0-2 0 0 0,4 1 0 0 0,-1-2 0 0 0,3 1 0 0 0,-1-1 0 0 0,-3-4 0 0 0,2 1 0 0 0,-1 0 0 0 0,2 2 0 0 0,-1-1 0 0 0,3 2 0 0 0,-2 0 0 0 0,-3-4 0 0 0,2 2 0 0 0,-1-2 0 0 0,-3-2 0 0 0,2 3 0 0 0,0-1 0 0 0,-3-3 0 0 0,3 4 0 0 0,0-2 0 0 0,3 4 0 0 0,-1-1 0 0 0,-3-2 0 0 0,3 2 0 0 0,-2-2 0 0 0,4 4 0 0 0,-2-2 0 0 0,-3-2 0 0 0,3 1 0 0 0,-2 0 0 0 0,-2-3 0 0 0,-3-3 0 0 0,3 3 0 0 0,0 0 0 0 0,-2-1 0 0 0,4 2 0 0 0,-1 1 0 0 0,4 2 0 0 0,-1 1 0 0 0,-3 2 0 0 0,-2-2 0 0 0,-4 3 0 0 0,-1-2 0 0 0,3 2 0 0 0,1-2 0 0 0,-1-4 0 0 0,4 2 0 0 0,0-1 0 0 0,-1-4 0 0 0,2 4 0 0 0,0-2 0 0 0,3 4 0 0 0,0-1 0 0 0,-4 3 0 0 0,-2-2 0 0 0,2 3 0 0 0,4 3 0 0 0,1-2 0 0 0,2 2 0 0 0,-1-3 0 0 0,-4-4 0 0 0,-4-4 0 0 0,3 1 0 0 0,-2-1 0 0 0,4 4 0 0 0,-1-1 0 0 0,-2 3 0 0 0,-3 4 0 0 0,2 5 0 0 0,1-3 0 0 0,-3 1 0 0 0,4 2 0 0 0,-1 3 0 0 0,-1 1 0 0 0,2 1 0 0 0,5 2 0 0 0,5 0 0 0 0,-1-5 0 0 0,1-1 0 0 0,3-1 0 0 0,-4-3 0 0 0,1 0 0 0 0,2 1 0 0 0,2 2 0 0 0,-3-2 0 0 0,0 0 0 0 0,2 1 0 0 0,1 2 0 0 0,3 3 0 0 0,-4-4 0 0 0,-1-1 0 0 0,1 1 0 0 0,2 2 0 0 0,-4-3 0 0 0,0-1 0 0 0,1 1 0 0 0,3 3 0 0 0,-4 1 0 0 0,-1 2 0 0 0,3 1 0 0 0,1 1 0 0 0,3 1 0 0 0,1-1 0 0 0,1 1 0 0 0,0-1 0 0 0,2 1 0 0 0,-1-1 0 0 0,1 0 0 0 0,-1 0 0 0 0,0 0 0 0 0,0 1 0 0 0,0-1 0 0 0,0 0 0 0 0,0 0 0 0 0,0 0 0 0 0,0 0 0 0 0,0 0 0 0 0,0 0 0 0 0,0 1 0 0 0,0-1 0 0 0,0 0 0 0 0,0 0 0 0 0,0 0 0 0 0,0 0 0 0 0,0 0 0 0 0,0 0 0 0 0,0 1 0 0 0,0-1 0 0 0,0 0 0 0 0,0 0 0 0 0,0 0 0 0 0,6-5 0 0 0,1-7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13346 12197 16383 0 0,'0'6'0'0'0,"0"6"0"0"0,0 7 0 0 0,0 5 0 0 0,0 5 0 0 0,0 1 0 0 0,0 2 0 0 0,0 1 0 0 0,0-1 0 0 0,0 1 0 0 0,0-1 0 0 0,0-1 0 0 0,0 1 0 0 0,0-1 0 0 0,0 0 0 0 0,5-5 0 0 0,2-2 0 0 0,0 0 0 0 0,-2-3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15039 10120 16383 0 0,'0'5'0'0'0,"5"2"0"0"0,8 0 0 0 0,6-2 0 0 0,5-1 0 0 0,-1-7 0 0 0,1-3 0 0 0,1 0 0 0 0,-3-4 0 0 0,-1-2 0 0 0,2 3 0 0 0,3 2 0 0 0,1 2 0 0 0,-3-2 0 0 0,-1-2 0 0 0,1 2 0 0 0,2 2 0 0 0,2 2 0 0 0,-4-4 0 0 0,-1-1 0 0 0,1 1 0 0 0,2 2 0 0 0,-4-4 0 0 0,0 0 0 0 0,2 1 0 0 0,-4-3 0 0 0,0 0 0 0 0,3 3 0 0 0,1 1 0 0 0,-2-2 0 0 0,0 0 0 0 0,2 1 0 0 0,1 3 0 0 0,3 1 0 0 0,1 2 0 0 0,1 1 0 0 0,-4 6 0 0 0,-2 3 0 0 0,1 4 0 0 0,1 1 0 0 0,-3 3 0 0 0,-1-1 0 0 0,1-3 0 0 0,2-3 0 0 0,-3 1 0 0 0,0 0 0 0 0,2 3 0 0 0,1 5 0 0 0,-3 4 0 0 0,0 4 0 0 0,2-2 0 0 0,-4-1 0 0 0,1 2 0 0 0,1-4 0 0 0,-2 1 0 0 0,0 0 0 0 0,-3 4 0 0 0,0 1 0 0 0,-1 2 0 0 0,0 1 0 0 0,-1 1 0 0 0,1-5 0 0 0,-2-2 0 0 0,-3 1 0 0 0,-3 1 0 0 0,-4 2 0 0 0,3 1 0 0 0,1 1 0 0 0,-1 0 0 0 0,-3 2 0 0 0,0-1 0 0 0,-3 0 0 0 0,0 1 0 0 0,-1-1 0 0 0,0 0 0 0 0,0 1 0 0 0,-1-1 0 0 0,1 0 0 0 0,0 0 0 0 0,0 0 0 0 0,0 0 0 0 0,0 0 0 0 0,0 0 0 0 0,0 1 0 0 0,0-1 0 0 0,0 0 0 0 0,-6-5 0 0 0,-1-2 0 0 0,-5-5 0 0 0,0 0 0 0 0,-4-4 0 0 0,-4-4 0 0 0,1 1 0 0 0,-1-1 0 0 0,2 2 0 0 0,0 0 0 0 0,2 2 0 0 0,-1-1 0 0 0,-3-3 0 0 0,1 2 0 0 0,5 4 0 0 0,-1-1 0 0 0,-3-3 0 0 0,1 2 0 0 0,-1-2 0 0 0,2 2 0 0 0,-2-2 0 0 0,3 3 0 0 0,-2-2 0 0 0,-3 3 0 0 0,-3-3 0 0 0,-4-2 0 0 0,4 1 0 0 0,-1-2 0 0 0,5 3 0 0 0,0 0 0 0 0,3 1 0 0 0,-1 0 0 0 0,2 1 0 0 0,-1-1 0 0 0,2 1 0 0 0,3 4 0 0 0,-1-1 0 0 0,0 0 0 0 0,-2-2 0 0 0,1 1 0 0 0,3 3 0 0 0,-3-2 0 0 0,2 1 0 0 0,-3-3 0 0 0,0 0 0 0 0,4 4 0 0 0,-3-2 0 0 0,2 0 0 0 0,2 3 0 0 0,-3-2 0 0 0,1 0 0 0 0,3 3 0 0 0,2 2 0 0 0,-3-3 0 0 0,0 0 0 0 0,1 2 0 0 0,3 1 0 0 0,1 3 0 0 0,-3-4 0 0 0,-1-1 0 0 0,1 1 0 0 0,2 2 0 0 0,2 2 0 0 0,1 1 0 0 0,1 1 0 0 0,1 1 0 0 0,0 1 0 0 0,0-1 0 0 0,0 0 0 0 0,1 1 0 0 0,-6-6 0 0 0,-2-2 0 0 0,0 1 0 0 0,2 0 0 0 0,1 3 0 0 0,2 0 0 0 0,0 2 0 0 0,2 1 0 0 0,0 0 0 0 0,0 0 0 0 0,0 1 0 0 0,1-1 0 0 0,-1 1 0 0 0,0-1 0 0 0,0 0 0 0 0,0 0 0 0 0,0 0 0 0 0,0 1 0 0 0,0-1 0 0 0,0 0 0 0 0,0 0 0 0 0,0 0 0 0 0,0 0 0 0 0,-5-5 0 0 0,-2-2 0 0 0,0 0 0 0 0,-4-3 0 0 0,-5-6 0 0 0,0-5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15272 12578 16383 0 0,'0'6'0'0'0,"0"6"0"0"0,0 7 0 0 0,0 5 0 0 0,0 5 0 0 0,0 1 0 0 0,5-3 0 0 0,2-1 0 0 0,0-1 0 0 0,-2 2 0 0 0,-1 1 0 0 0,-2 2 0 0 0,5-6 0 0 0,1 0 0 0 0,-2-5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7T19:31:33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21557 13416 16383 0 0,'-6'0'0'0'0,"-1"5"0"0"0,-5 2 0 0 0,5 0 0 0 0,9-2 0 0 0,9-1 0 0 0,9-2 0 0 0,5 0 0 0 0,4-2 0 0 0,3 0 0 0 0,1 0 0 0 0,0 0 0 0 0,0-1 0 0 0,-1 1 0 0 0,0-5 0 0 0,0-2 0 0 0,-1 0 0 0 0,0 1 0 0 0,0 3 0 0 0,-5-5 0 0 0,-2 0 0 0 0,0 0 0 0 0,2 3 0 0 0,1 1 0 0 0,2 2 0 0 0,-4-4 0 0 0,-2-1 0 0 0,2 0 0 0 0,1 2 0 0 0,1 2 0 0 0,2 0 0 0 0,1 2 0 0 0,-4-4 0 0 0,-2-2 0 0 0,1 0 0 0 0,1 2 0 0 0,1 2 0 0 0,2 1 0 0 0,-4 6 0 0 0,-12 2 0 0 0,-13 1 0 0 0,-7 4 0 0 0,-7 0 0 0 0,-7-1 0 0 0,-5 2 0 0 0,-3-1 0 0 0,-3-1 0 0 0,0-4 0 0 0,-1 3 0 0 0,1 1 0 0 0,0-3 0 0 0,5 4 0 0 0,3-1 0 0 0,-1-1 0 0 0,-1 2 0 0 0,-1 0 0 0 0,4 4 0 0 0,0-2 0 0 0,-1-3 0 0 0,-2 3 0 0 0,-1 4 0 0 0,-2-1 0 0 0,-1-3 0 0 0,4 2 0 0 0,2-2 0 0 0,-1-3 0 0 0,4 2 0 0 0,1-2 0 0 0,-3-1 0 0 0,4 2 0 0 0,-1 0 0 0 0,-2-3 0 0 0,-2-1 0 0 0,2 2 0 0 0,0 0 0 0 0,-2-2 0 0 0,4 4 0 0 0,-1-1 0 0 0,-1-1 0 0 0,7-3 0 0 0,13-2 0 0 0,11-7 0 0 0,4-8 0 0 0,6-3 0 0 0,-1-4 0 0 0,2 1 0 0 0,-3-1 0 0 0,2 1 0 0 0,-3-1 0 0 0,1 3 0 0 0,-2-2 0 0 0,2 2 0 0 0,-3-2 0 0 0,-8 3 0 0 0,-11 3 0 0 0,-10 3 0 0 0,-7 4 0 0 0,-6 2 0 0 0,3 6 0 0 0,-1 4 0 0 0,5 4 0 0 0,0 1 0 0 0,4 4 0 0 0,0-2 0 0 0,-3-3 0 0 0,2 2 0 0 0,-1-2 0 0 0,-3-2 0 0 0,-3-4 0 0 0,3 3 0 0 0,0 0 0 0 0,-1-1 0 0 0,2-9 0 0 0,6-8 0 0 0,4-8 0 0 0,5-6 0 0 0,4-6 0 0 0,1-2 0 0 0,1-1 0 0 0,1-1 0 0 0,-5 6 0 0 0,-7 6 0 0 0,-2 14 0 0 0,-4 6 0 0 0,1 10 0 0 0,-3 3 0 0 0,3 5 0 0 0,-1-1 0 0 0,1 3 0 0 0,5 2 0 0 0,3 5 0 0 0,3 1 0 0 0,3 3 0 0 0,2 1 0 0 0,0 0 0 0 0,6-4 0 0 0,2-3 0 0 0,-6-4 0 0 0,-9-6 0 0 0,-8-6 0 0 0,-6-3 0 0 0,-6-4 0 0 0,-3-1 0 0 0,-2-1 0 0 0,4-5 0 0 0,2-2 0 0 0,6-5 0 0 0,5-5 0 0 0,1 0 0 0 0,2-2 0 0 0,4-3 0 0 0,2-3 0 0 0,4-2 0 0 0,0-2 0 0 0,2-1 0 0 0,1 0 0 0 0,4 4 0 0 0,3 3 0 0 0,5 4 0 0 0,5 6 0 0 0,5 6 0 0 0,4 3 0 0 0,3 4 0 0 0,1 1 0 0 0,1 1 0 0 0,0 0 0 0 0,-5-5 0 0 0,-2-2 0 0 0,0-1 0 0 0,1 2 0 0 0,-4-4 0 0 0,0 0 0 0 0,1 1 0 0 0,2 2 0 0 0,-3-3 0 0 0,0 0 0 0 0,1 1 0 0 0,3 2 0 0 0,-4-3 0 0 0,0 0 0 0 0,2 2 0 0 0,1 1 0 0 0,3 3 0 0 0,-5-5 0 0 0,1 0 0 0 0,0 2 0 0 0,2 0 0 0 0,2 3 0 0 0,1 1 0 0 0,1 1 0 0 0,-5-5 0 0 0,0 0 0 0 0,-6-6 0 0 0,-10 0 0 0 0,-13 1 0 0 0,-11 4 0 0 0,-2-3 0 0 0,-4 0 0 0 0,-4 2 0 0 0,-3 2 0 0 0,-2 3 0 0 0,-1 1 0 0 0,0 1 0 0 0,-1 1 0 0 0,0 0 0 0 0,0 1 0 0 0,1-1 0 0 0,-1 0 0 0 0,1 1 0 0 0,11-1 0 0 0,13 0 0 0 0,14 0 0 0 0,11 0 0 0 0,7 0 0 0 0,6 0 0 0 0,1 0 0 0 0,2 0 0 0 0,0 0 0 0 0,0 0 0 0 0,-2 0 0 0 0,1 0 0 0 0,-2 0 0 0 0,1 0 0 0 0,-1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0,-5-5 0 0 0,-2-2 0 0 0,0 0 0 0 0,2 1 0 0 0,1 3 0 0 0,2 0 0 0 0,1 2 0 0 0,0 0 0 0 0,2 1 0 0 0,-1 1 0 0 0,0-1 0 0 0,-5-5 0 0 0,-1-2 0 0 0,-1 1 0 0 0,2 0 0 0 0,2 2 0 0 0,0 2 0 0 0,2 1 0 0 0,1 0 0 0 0,0 1 0 0 0,0 1 0 0 0,1-1 0 0 0,-1 0 0 0 0,0 0 0 0 0,1 0 0 0 0,-1 1 0 0 0,0-1 0 0 0,0 0 0 0 0,0 0 0 0 0,1 0 0 0 0,-1 0 0 0 0,0 0 0 0 0,-5 5 0 0 0,-8 7 0 0 0,-6 7 0 0 0,-5 6 0 0 0,-4 3 0 0 0,-3 3 0 0 0,0 1 0 0 0,-2 0 0 0 0,1 1 0 0 0,0-1 0 0 0,0 0 0 0 0,0 0 0 0 0,1-1 0 0 0,0 0 0 0 0,-5-5 0 0 0,-8-2 0 0 0,-6-5 0 0 0,0 0 0 0 0,-2-4 0 0 0,2 1 0 0 0,0-2 0 0 0,2 2 0 0 0,0-2 0 0 0,-4-3 0 0 0,-2-4 0 0 0,-4-3 0 0 0,-2-2 0 0 0,-1-1 0 0 0,4-6 0 0 0,7-8 0 0 0,6-7 0 0 0,6-5 0 0 0,9 1 0 0 0,4 0 0 0 0,1-1 0 0 0,5-2 0 0 0,1-2 0 0 0,-3-1 0 0 0,3 5 0 0 0,-1 1 0 0 0,-3-1 0 0 0,-2-1 0 0 0,-3-2 0 0 0,3 5 0 0 0,1 0 0 0 0,-1-1 0 0 0,-2-2 0 0 0,3 4 0 0 0,1 0 0 0 0,-1-2 0 0 0,3 4 0 0 0,5 5 0 0 0,5 5 0 0 0,4 4 0 0 0,4 4 0 0 0,-4-4 0 0 0,-1-1 0 0 0,2 1 0 0 0,0 2 0 0 0,3 1 0 0 0,0 1 0 0 0,1 1 0 0 0,1 1 0 0 0,-5 6 0 0 0,-7 6 0 0 0,-6 8 0 0 0,-7 4 0 0 0,-2 5 0 0 0,-4 2 0 0 0,-1 1 0 0 0,0 0 0 0 0,0 1 0 0 0,0-1 0 0 0,0 0 0 0 0,0-1 0 0 0,1 1 0 0 0,0-1 0 0 0,0 0 0 0 0,-6-5 0 0 0,-1-2 0 0 0,-5-5 0 0 0,0 0 0 0 0,2 1 0 0 0,-4-2 0 0 0,2-9 0 0 0,3-12 0 0 0,7-6 0 0 0,5-6 0 0 0,2-6 0 0 0,-1-4 0 0 0,6 1 0 0 0,0 0 0 0 0,-2-1 0 0 0,-1-2 0 0 0,2 4 0 0 0,1 0 0 0 0,-3-1 0 0 0,-1-1 0 0 0,-2-3 0 0 0,-2-1 0 0 0,-1-1 0 0 0,-1-1 0 0 0,0 0 0 0 0,-1-1 0 0 0,1 1 0 0 0,5 5 0 0 0,1 1 0 0 0,6 6 0 0 0,6 5 0 0 0,5 6 0 0 0,-2 9 0 0 0,2 10 0 0 0,1 8 0 0 0,3 1 0 0 0,-4 3 0 0 0,0-4 0 0 0,1-4 0 0 0,-4 1 0 0 0,1-3 0 0 0,-4 2 0 0 0,1-2 0 0 0,-3 3 0 0 0,-4 3 0 0 0,-4 4 0 0 0,-2 4 0 0 0,-4 1 0 0 0,0 3 0 0 0,-2 0 0 0 0,1 1 0 0 0,-6-5 0 0 0,-7-8 0 0 0,-2-1 0 0 0,-2-4 0 0 0,-5-4 0 0 0,2 1 0 0 0,-1-1 0 0 0,-3-2 0 0 0,-1-3 0 0 0,-3-1 0 0 0,-2-3 0 0 0,0 0 0 0 0,-2-2 0 0 0,1 1 0 0 0,-1 0 0 0 0,1-1 0 0 0,-1 1 0 0 0,6 5 0 0 0,2 2 0 0 0,-1-1 0 0 0,0 0 0 0 0,-3-2 0 0 0,0-2 0 0 0,3 5 0 0 0,2 0 0 0 0,-2 0 0 0 0,-1-2 0 0 0,4 4 0 0 0,0 0 0 0 0,-1-1 0 0 0,-3-2 0 0 0,-1-3 0 0 0,-2-1 0 0 0,-1-1 0 0 0,4 5 0 0 0,2 1 0 0 0,-1-1 0 0 0,-1-1 0 0 0,-2-1 0 0 0,-1-2 0 0 0,4 4 0 0 0,2 2 0 0 0,-2-2 0 0 0,-1-1 0 0 0,-1-1 0 0 0,-2-2 0 0 0,-1-1 0 0 0,-1-1 0 0 0,0 0 0 0 0,-1 0 0 0 0,1 0 0 0 0,-1 0 0 0 0,1-1 0 0 0,0 1 0 0 0,0 0 0 0 0,-1 0 0 0 0,1 0 0 0 0,5 5 0 0 0,2 2 0 0 0,0 0 0 0 0,-2-2 0 0 0,-1-1 0 0 0,-2-1 0 0 0,-1-2 0 0 0,0 0 0 0 0,-1-1 0 0 0,-1-1 0 0 0,1 1 0 0 0,0 0 0 0 0,-1-1 0 0 0,1 1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0,11 0 0 0 0,13 0 0 0 0,14 0 0 0 0,11 0 0 0 0,7 0 0 0 0,6 0 0 0 0,2 0 0 0 0,0 0 0 0 0,1 0 0 0 0,0 0 0 0 0,-2 0 0 0 0,1 0 0 0 0,-2 0 0 0 0,1 0 0 0 0,-1 0 0 0 0,0 0 0 0 0,0 0 0 0 0,0 0 0 0 0,0 0 0 0 0,0 0 0 0 0,0 0 0 0 0,0 0 0 0 0,-5-5 0 0 0,-2-2 0 0 0,1 0 0 0 0,0 2 0 0 0,3 1 0 0 0,0 1 0 0 0,-3-3 0 0 0,-2-2 0 0 0,2 2 0 0 0,1 0 0 0 0,-4-2 0 0 0,0-2 0 0 0,1 3 0 0 0,3 1 0 0 0,-4-3 0 0 0,0 0 0 0 0,1 1 0 0 0,-2-3 0 0 0,-1 1 0 0 0,2 1 0 0 0,-2-3 0 0 0,0 1 0 0 0,2 2 0 0 0,3 3 0 0 0,-3-3 0 0 0,0 0 0 0 0,2 1 0 0 0,1 3 0 0 0,-2-4 0 0 0,-1 0 0 0 0,1 2 0 0 0,3 1 0 0 0,-4-3 0 0 0,0 0 0 0 0,-3-4 0 0 0,-1 1 0 0 0,3 1 0 0 0,3 4 0 0 0,-3-3 0 0 0,0 0 0 0 0,3 2 0 0 0,1 3 0 0 0,3 1 0 0 0,1 3 0 0 0,2 0 0 0 0,0 1 0 0 0,0 0 0 0 0,1 1 0 0 0,-1-1 0 0 0,1 0 0 0 0,-6-5 0 0 0,-7 4 0 0 0,-7 6 0 0 0,-11 4 0 0 0,-5 4 0 0 0,-7 1 0 0 0,-8-2 0 0 0,-5-4 0 0 0,1 3 0 0 0,-1 0 0 0 0,-1-3 0 0 0,-2-3 0 0 0,-2-1 0 0 0,-1-2 0 0 0,-1-2 0 0 0,0 0 0 0 0,0 0 0 0 0,-1-1 0 0 0,1 1 0 0 0,-1 0 0 0 0,1-1 0 0 0,0 1 0 0 0,0 0 0 0 0,0 0 0 0 0,-1 0 0 0 0,1 0 0 0 0,0 0 0 0 0,0 0 0 0 0,0 0 0 0 0,0 0 0 0 0,0 0 0 0 0,0 0 0 0 0,-1 0 0 0 0,1 0 0 0 0,0 0 0 0 0,0 0 0 0 0,0 0 0 0 0,0 0 0 0 0,0 0 0 0 0,0 0 0 0 0,-1 0 0 0 0,1 0 0 0 0,11 0 0 0 0,13 0 0 0 0,14 0 0 0 0,11 0 0 0 0,7 0 0 0 0,6 0 0 0 0,2 0 0 0 0,0 0 0 0 0,1 0 0 0 0,0 0 0 0 0,-2 0 0 0 0,1 0 0 0 0,-2 0 0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0,-5-5 0 0 0,-2-2 0 0 0,0 0 0 0 0,2 2 0 0 0,1 1 0 0 0,2 1 0 0 0,-5-3 0 0 0,0-2 0 0 0,-5-4 0 0 0,-11 0 0 0 0,-11 2 0 0 0,-12 2 0 0 0,-7 3 0 0 0,-1-3 0 0 0,-2 0 0 0 0,-1 1 0 0 0,-2 2 0 0 0,-2-3 0 0 0,0-1 0 0 0,-1 1 0 0 0,5-3 0 0 0,1 1 0 0 0,0 1 0 0 0,-1 2 0 0 0,-1 3 0 0 0,-2 2 0 0 0,-1 1 0 0 0,0 1 0 0 0,-2 1 0 0 0,1-1 0 0 0,0 0 0 0 0,-1 1 0 0 0,1-1 0 0 0,0 0 0 0 0,5-5 0 0 0,2-2 0 0 0,-1 0 0 0 0,-1 2 0 0 0,-1 1 0 0 0,-2 2 0 0 0,0 0 0 0 0,-2 2 0 0 0,0 0 0 0 0,-1 0 0 0 0,1 0 0 0 0,0 1 0 0 0,-1-1 0 0 0,1 0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0,0 0 0 0 0,-1 0 0 0 0,1 0 0 0 0,0 0 0 0 0,5-5 0 0 0,2-2 0 0 0,0 0 0 0 0,-2 2 0 0 0,4-4 0 0 0,0-1 0 0 0,5-3 0 0 0,4-5 0 0 0,10 0 0 0 0,11 4 0 0 0,4-2 0 0 0,5 3 0 0 0,5 3 0 0 0,-1-2 0 0 0,1 1 0 0 0,-3-3 0 0 0,0 1 0 0 0,-3-3 0 0 0,2 2 0 0 0,2 3 0 0 0,3 3 0 0 0,4 3 0 0 0,1 3 0 0 0,3 1 0 0 0,0 1 0 0 0,0 1 0 0 0,1 0 0 0 0,0-1 0 0 0,-1 1 0 0 0,1-1 0 0 0,-1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0,-5-5 0 0 0,-2-2 0 0 0,0 0 0 0 0,2 2 0 0 0,1 1 0 0 0,-3-4 0 0 0,-1 0 0 0 0,1 1 0 0 0,1 1 0 0 0,3 3 0 0 0,1 1 0 0 0,-10 1 0 0 0,-12 0 0 0 0,-14 2 0 0 0,-11-1 0 0 0,-7-5 0 0 0,-5-2 0 0 0,-2-5 0 0 0,-2 0 0 0 0,0 2 0 0 0,1 2 0 0 0,0 3 0 0 0,1 2 0 0 0,0 2 0 0 0,1 0 0 0 0,0 2 0 0 0,0-1 0 0 0,0 1 0 0 0,0-1 0 0 0,-1 0 0 0 0,1 1 0 0 0,0-1 0 0 0,0 0 0 0 0,0 0 0 0 0,0 0 0 0 0,0 0 0 0 0,0 0 0 0 0,0 0 0 0 0,-1 0 0 0 0,1 0 0 0 0,0 0 0 0 0,0 0 0 0 0,0 5 0 0 0,0 2 0 0 0,0 0 0 0 0,0-2 0 0 0,-1-1 0 0 0,1-2 0 0 0,5 5 0 0 0,2 1 0 0 0,5-2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0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openxmlformats.org/officeDocument/2006/relationships/image" Target="../media/image52.png"/><Relationship Id="rId21" Type="http://schemas.openxmlformats.org/officeDocument/2006/relationships/customXml" Target="../ink/ink21.xml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7" Type="http://schemas.openxmlformats.org/officeDocument/2006/relationships/customXml" Target="../ink/ink14.xml"/><Relationship Id="rId2" Type="http://schemas.openxmlformats.org/officeDocument/2006/relationships/image" Target="../media/image20.jpeg"/><Relationship Id="rId16" Type="http://schemas.openxmlformats.org/officeDocument/2006/relationships/image" Target="../media/image41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16.xml"/><Relationship Id="rId24" Type="http://schemas.openxmlformats.org/officeDocument/2006/relationships/image" Target="../media/image45.png"/><Relationship Id="rId32" Type="http://schemas.openxmlformats.org/officeDocument/2006/relationships/customXml" Target="../ink/ink27.xml"/><Relationship Id="rId37" Type="http://schemas.openxmlformats.org/officeDocument/2006/relationships/image" Target="../media/image51.png"/><Relationship Id="rId40" Type="http://schemas.openxmlformats.org/officeDocument/2006/relationships/customXml" Target="../ink/ink31.xml"/><Relationship Id="rId45" Type="http://schemas.openxmlformats.org/officeDocument/2006/relationships/image" Target="../media/image55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47.png"/><Relationship Id="rId36" Type="http://schemas.openxmlformats.org/officeDocument/2006/relationships/customXml" Target="../ink/ink29.xml"/><Relationship Id="rId10" Type="http://schemas.openxmlformats.org/officeDocument/2006/relationships/image" Target="../media/image38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customXml" Target="../ink/ink33.xml"/><Relationship Id="rId4" Type="http://schemas.openxmlformats.org/officeDocument/2006/relationships/image" Target="../media/image35.png"/><Relationship Id="rId9" Type="http://schemas.openxmlformats.org/officeDocument/2006/relationships/customXml" Target="../ink/ink15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24.xml"/><Relationship Id="rId30" Type="http://schemas.openxmlformats.org/officeDocument/2006/relationships/image" Target="../media/image48.png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8" Type="http://schemas.openxmlformats.org/officeDocument/2006/relationships/image" Target="../media/image37.png"/><Relationship Id="rId3" Type="http://schemas.openxmlformats.org/officeDocument/2006/relationships/customXml" Target="../ink/ink12.xml"/><Relationship Id="rId12" Type="http://schemas.openxmlformats.org/officeDocument/2006/relationships/image" Target="../media/image39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image" Target="../media/image49.png"/><Relationship Id="rId38" Type="http://schemas.openxmlformats.org/officeDocument/2006/relationships/customXml" Target="../ink/ink30.xml"/><Relationship Id="rId46" Type="http://schemas.openxmlformats.org/officeDocument/2006/relationships/image" Target="../media/image21.jpeg"/><Relationship Id="rId20" Type="http://schemas.openxmlformats.org/officeDocument/2006/relationships/image" Target="../media/image43.png"/><Relationship Id="rId41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66.png"/><Relationship Id="rId2" Type="http://schemas.openxmlformats.org/officeDocument/2006/relationships/image" Target="../media/image26.jpe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customXml" Target="../ink/ink37.xml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insan yüzü, kişi, şahıs, giyim, video içeren bir resim&#10;&#10;Açıklama otomatik olarak oluşturuldu">
            <a:extLst>
              <a:ext uri="{FF2B5EF4-FFF2-40B4-BE49-F238E27FC236}">
                <a16:creationId xmlns:a16="http://schemas.microsoft.com/office/drawing/2014/main" id="{AAB43167-7D9D-5116-F738-81A4CA58E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583" r="8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Merhaba!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6EA9C1-B54E-B6C1-3934-1FA344BA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endParaRPr lang="tr-TR" sz="3200"/>
          </a:p>
        </p:txBody>
      </p:sp>
      <p:pic>
        <p:nvPicPr>
          <p:cNvPr id="6" name="Picture 5" descr="Termal güç istasyonu">
            <a:extLst>
              <a:ext uri="{FF2B5EF4-FFF2-40B4-BE49-F238E27FC236}">
                <a16:creationId xmlns:a16="http://schemas.microsoft.com/office/drawing/2014/main" id="{C65A3CA8-D5A1-EC56-8CDA-802E83EAB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 r="16114" b="6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9132D-C65B-4043-5DE8-E5ADE330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949" y="2357593"/>
            <a:ext cx="4545851" cy="36797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1200" dirty="0"/>
            </a:br>
            <a:r>
              <a:rPr lang="en-US" sz="3200" b="1" dirty="0">
                <a:latin typeface="Söhne"/>
              </a:rPr>
              <a:t>Karbon </a:t>
            </a:r>
            <a:r>
              <a:rPr lang="en-US" sz="3200" b="1" dirty="0" err="1">
                <a:latin typeface="Söhne"/>
              </a:rPr>
              <a:t>ayak</a:t>
            </a:r>
            <a:r>
              <a:rPr lang="en-US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izi</a:t>
            </a:r>
            <a:r>
              <a:rPr lang="en-US" sz="3200" b="1" dirty="0">
                <a:latin typeface="Söhne"/>
              </a:rPr>
              <a:t>, </a:t>
            </a:r>
            <a:r>
              <a:rPr lang="en-US" sz="3200" b="1" dirty="0" err="1">
                <a:latin typeface="Söhne"/>
              </a:rPr>
              <a:t>bir</a:t>
            </a:r>
            <a:r>
              <a:rPr lang="en-US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kişinin</a:t>
            </a:r>
            <a:r>
              <a:rPr lang="tr-TR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yaşam</a:t>
            </a:r>
            <a:r>
              <a:rPr lang="en-US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döngüsü</a:t>
            </a:r>
            <a:r>
              <a:rPr lang="en-US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boyunca</a:t>
            </a:r>
            <a:r>
              <a:rPr lang="tr-TR" sz="3200" b="1" dirty="0">
                <a:latin typeface="Söhne"/>
              </a:rPr>
              <a:t> açığa çıkardığı</a:t>
            </a:r>
            <a:r>
              <a:rPr lang="en-US" sz="3200" b="1" dirty="0">
                <a:latin typeface="Söhne"/>
              </a:rPr>
              <a:t> sera </a:t>
            </a:r>
            <a:r>
              <a:rPr lang="en-US" sz="3200" b="1" dirty="0" err="1">
                <a:latin typeface="Söhne"/>
              </a:rPr>
              <a:t>gazı</a:t>
            </a:r>
            <a:r>
              <a:rPr lang="tr-TR" sz="3200" b="1" dirty="0" err="1">
                <a:latin typeface="Söhne"/>
              </a:rPr>
              <a:t>nı</a:t>
            </a:r>
            <a:r>
              <a:rPr lang="en-US" sz="3200" b="1" dirty="0">
                <a:latin typeface="Söhne"/>
              </a:rPr>
              <a:t> </a:t>
            </a:r>
            <a:r>
              <a:rPr lang="en-US" sz="3200" b="1" dirty="0" err="1">
                <a:latin typeface="Söhne"/>
              </a:rPr>
              <a:t>ölçen</a:t>
            </a:r>
            <a:r>
              <a:rPr lang="tr-TR" sz="3200" b="1" dirty="0">
                <a:latin typeface="Söhne"/>
              </a:rPr>
              <a:t> bir kavramdır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400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İçerik Yer Tutucusu 6" descr="ağaç, kişi, şahıs, dış mekan, yeryüzü bitkisi içeren bir resim&#10;&#10;Açıklama otomatik olarak oluşturuldu">
            <a:extLst>
              <a:ext uri="{FF2B5EF4-FFF2-40B4-BE49-F238E27FC236}">
                <a16:creationId xmlns:a16="http://schemas.microsoft.com/office/drawing/2014/main" id="{1FDC33FB-E1DE-3A28-A8F7-42C2BD07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22" b="25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2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çim, dış mekan, oyun alanı, çocuk bahçesi, bina içeren bir resim&#10;&#10;Açıklama otomatik olarak oluşturuldu">
            <a:extLst>
              <a:ext uri="{FF2B5EF4-FFF2-40B4-BE49-F238E27FC236}">
                <a16:creationId xmlns:a16="http://schemas.microsoft.com/office/drawing/2014/main" id="{7E669A9D-B357-1D12-FE46-BB64559C9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üretmek, mahsul, doğal gıdalar, gıda grubu, vejeteryan beslenme içeren bir resim&#10;&#10;Açıklama otomatik olarak oluşturuldu">
            <a:extLst>
              <a:ext uri="{FF2B5EF4-FFF2-40B4-BE49-F238E27FC236}">
                <a16:creationId xmlns:a16="http://schemas.microsoft.com/office/drawing/2014/main" id="{32F91E09-46FD-D7C7-9331-F1A170F5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89" b="39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kırpıntı çizim, Çizgi film, çizgi film, çizim içeren bir resim&#10;&#10;Açıklama otomatik olarak oluşturuldu">
            <a:extLst>
              <a:ext uri="{FF2B5EF4-FFF2-40B4-BE49-F238E27FC236}">
                <a16:creationId xmlns:a16="http://schemas.microsoft.com/office/drawing/2014/main" id="{F7592186-9037-CD3F-5FA7-27E52BF5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F7CD3021-FD81-0909-B784-8D555D55D35B}"/>
                  </a:ext>
                </a:extLst>
              </p14:cNvPr>
              <p14:cNvContentPartPr/>
              <p14:nvPr/>
            </p14:nvContentPartPr>
            <p14:xfrm>
              <a:off x="10476470" y="6249204"/>
              <a:ext cx="1436654" cy="316466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F7CD3021-FD81-0909-B784-8D555D55D3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3490" y="6186270"/>
                <a:ext cx="1562253" cy="4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8B4541DF-CAC8-F647-DF63-5690E529B693}"/>
                  </a:ext>
                </a:extLst>
              </p14:cNvPr>
              <p14:cNvContentPartPr/>
              <p14:nvPr/>
            </p14:nvContentPartPr>
            <p14:xfrm>
              <a:off x="10062882" y="4591610"/>
              <a:ext cx="14007" cy="14007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8B4541DF-CAC8-F647-DF63-5690E529B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5664" y="2140385"/>
                <a:ext cx="4902450" cy="4902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97854E59-90B8-93EE-B73E-2DBF16E1914D}"/>
                  </a:ext>
                </a:extLst>
              </p14:cNvPr>
              <p14:cNvContentPartPr/>
              <p14:nvPr/>
            </p14:nvContentPartPr>
            <p14:xfrm>
              <a:off x="10399058" y="4535580"/>
              <a:ext cx="14007" cy="14007"/>
            </p14:xfrm>
          </p:contentPart>
        </mc:Choice>
        <mc:Fallback xmlns=""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97854E59-90B8-93EE-B73E-2DBF16E19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1840" y="2084355"/>
                <a:ext cx="4902450" cy="49024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43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yangın musluğu, musluk, fiş, tıpa, boru tesisatı bağlantı parçası içeren bir resim&#10;&#10;Açıklama otomatik olarak oluşturuldu">
            <a:extLst>
              <a:ext uri="{FF2B5EF4-FFF2-40B4-BE49-F238E27FC236}">
                <a16:creationId xmlns:a16="http://schemas.microsoft.com/office/drawing/2014/main" id="{9B3028F0-493A-116D-A70D-01EB09A04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metin, bitki, tarım, mahsul içeren bir resim&#10;&#10;Açıklama otomatik olarak oluşturuldu">
            <a:extLst>
              <a:ext uri="{FF2B5EF4-FFF2-40B4-BE49-F238E27FC236}">
                <a16:creationId xmlns:a16="http://schemas.microsoft.com/office/drawing/2014/main" id="{5946D46D-AA31-53BD-6BD3-451E7783A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0A154-63B5-6B09-A82A-DF80BFBF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ekran görüntüsü, Spor tişörtü, tasarım içeren bir resim&#10;&#10;Açıklama otomatik olarak oluşturuldu">
            <a:extLst>
              <a:ext uri="{FF2B5EF4-FFF2-40B4-BE49-F238E27FC236}">
                <a16:creationId xmlns:a16="http://schemas.microsoft.com/office/drawing/2014/main" id="{12AF1CF4-ACF0-CBBE-A004-72801ED9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-13214"/>
            <a:ext cx="8795497" cy="6874809"/>
          </a:xfrm>
        </p:spPr>
      </p:pic>
    </p:spTree>
    <p:extLst>
      <p:ext uri="{BB962C8B-B14F-4D97-AF65-F5344CB8AC3E}">
        <p14:creationId xmlns:p14="http://schemas.microsoft.com/office/powerpoint/2010/main" val="118216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dış mekan, gökyüzü, güneş enerjisi, güneş paneli içeren bir resim&#10;&#10;Açıklama otomatik olarak oluşturuldu">
            <a:extLst>
              <a:ext uri="{FF2B5EF4-FFF2-40B4-BE49-F238E27FC236}">
                <a16:creationId xmlns:a16="http://schemas.microsoft.com/office/drawing/2014/main" id="{70FABF2D-965A-B5BF-3257-7723377F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ağaç, meyve, üretmek, mahsul, yeşil içeren bir resim&#10;&#10;Açıklama otomatik olarak oluşturuldu">
            <a:extLst>
              <a:ext uri="{FF2B5EF4-FFF2-40B4-BE49-F238E27FC236}">
                <a16:creationId xmlns:a16="http://schemas.microsoft.com/office/drawing/2014/main" id="{ACDF7E4D-3DB6-9914-2DE1-45CB7A10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10" b="174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AC9BAD-00CF-BBAE-D9B3-0C8BF8C4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Ekolojik ayak izi, su ayak izi ve karbon ayak izini küçültmek için çözüm önerileri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yeşil, sebze, sanat içeren bir resim&#10;&#10;Açıklama otomatik olarak oluşturuldu">
            <a:extLst>
              <a:ext uri="{FF2B5EF4-FFF2-40B4-BE49-F238E27FC236}">
                <a16:creationId xmlns:a16="http://schemas.microsoft.com/office/drawing/2014/main" id="{0EBE7F96-5A85-A5CB-7165-D5531EA8F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35" r="7740" b="1"/>
          <a:stretch/>
        </p:blipFill>
        <p:spPr>
          <a:xfrm>
            <a:off x="203046" y="483096"/>
            <a:ext cx="8631191" cy="5727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893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düzlem, uçak, Hava yolculuğu, taşıt, araç, taşımak, nakletmek içeren bir resim&#10;&#10;Açıklama otomatik olarak oluşturuldu">
            <a:extLst>
              <a:ext uri="{FF2B5EF4-FFF2-40B4-BE49-F238E27FC236}">
                <a16:creationId xmlns:a16="http://schemas.microsoft.com/office/drawing/2014/main" id="{1BE6FC6A-F411-4172-E724-EA4768A1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4DAD50C9-FFA5-6827-A60E-30BEC81BA520}"/>
                  </a:ext>
                </a:extLst>
              </p14:cNvPr>
              <p14:cNvContentPartPr/>
              <p14:nvPr/>
            </p14:nvContentPartPr>
            <p14:xfrm>
              <a:off x="-224957" y="-1102461"/>
              <a:ext cx="6837660" cy="3902021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4DAD50C9-FFA5-6827-A60E-30BEC81BA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2956" y="-1120099"/>
                <a:ext cx="6873297" cy="393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F295C4D6-7CDF-671A-4FBC-78AE40F80B53}"/>
                  </a:ext>
                </a:extLst>
              </p14:cNvPr>
              <p14:cNvContentPartPr/>
              <p14:nvPr/>
            </p14:nvContentPartPr>
            <p14:xfrm>
              <a:off x="189045" y="-964712"/>
              <a:ext cx="13057158" cy="7417456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F295C4D6-7CDF-671A-4FBC-78AE40F80B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046" y="-982711"/>
                <a:ext cx="13092797" cy="7453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3CC9999D-736B-43CC-D818-398EE28D0A1F}"/>
                  </a:ext>
                </a:extLst>
              </p14:cNvPr>
              <p14:cNvContentPartPr/>
              <p14:nvPr/>
            </p14:nvContentPartPr>
            <p14:xfrm>
              <a:off x="105663" y="-1426555"/>
              <a:ext cx="3855616" cy="5537449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3CC9999D-736B-43CC-D818-398EE28D0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25" y="-1444194"/>
                <a:ext cx="3891253" cy="5573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AA50B49C-3380-C2C6-8A80-0F8BEC8C8116}"/>
                  </a:ext>
                </a:extLst>
              </p14:cNvPr>
              <p14:cNvContentPartPr/>
              <p14:nvPr/>
            </p14:nvContentPartPr>
            <p14:xfrm>
              <a:off x="-544536" y="-170594"/>
              <a:ext cx="4383571" cy="5337172"/>
            </p14:xfrm>
          </p:contentPart>
        </mc:Choice>
        <mc:Fallback xmlns=""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AA50B49C-3380-C2C6-8A80-0F8BEC8C81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62174" y="-188593"/>
                <a:ext cx="4419207" cy="537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08882DD8-EA94-1D7A-D568-6B2318F44606}"/>
                  </a:ext>
                </a:extLst>
              </p14:cNvPr>
              <p14:cNvContentPartPr/>
              <p14:nvPr/>
            </p14:nvContentPartPr>
            <p14:xfrm>
              <a:off x="1200293" y="1086506"/>
              <a:ext cx="1444741" cy="1088075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08882DD8-EA94-1D7A-D568-6B2318F446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306" y="1023878"/>
                <a:ext cx="1570355" cy="1213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EFDDAC76-9DD4-0D20-96A1-AEDF3C6121C3}"/>
                  </a:ext>
                </a:extLst>
              </p14:cNvPr>
              <p14:cNvContentPartPr/>
              <p14:nvPr/>
            </p14:nvContentPartPr>
            <p14:xfrm>
              <a:off x="-2427806" y="449851"/>
              <a:ext cx="1879171" cy="1177243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EFDDAC76-9DD4-0D20-96A1-AEDF3C6121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490793" y="387228"/>
                <a:ext cx="2004785" cy="130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0BE51939-F7E8-6CDA-BB68-D6793AC33F5D}"/>
                  </a:ext>
                </a:extLst>
              </p14:cNvPr>
              <p14:cNvContentPartPr/>
              <p14:nvPr/>
            </p14:nvContentPartPr>
            <p14:xfrm>
              <a:off x="2677594" y="3731559"/>
              <a:ext cx="1356523" cy="1015228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0BE51939-F7E8-6CDA-BB68-D6793AC33F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14969" y="3668939"/>
                <a:ext cx="1482134" cy="1140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3522D53F-170F-BEE1-321A-6A094A558588}"/>
                  </a:ext>
                </a:extLst>
              </p14:cNvPr>
              <p14:cNvContentPartPr/>
              <p14:nvPr/>
            </p14:nvContentPartPr>
            <p14:xfrm>
              <a:off x="4212617" y="4067247"/>
              <a:ext cx="807618" cy="830397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3522D53F-170F-BEE1-321A-6A094A5585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9634" y="4004284"/>
                <a:ext cx="933223" cy="95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049879C9-447C-436A-D33F-E562D9E6AEF7}"/>
                  </a:ext>
                </a:extLst>
              </p14:cNvPr>
              <p14:cNvContentPartPr/>
              <p14:nvPr/>
            </p14:nvContentPartPr>
            <p14:xfrm>
              <a:off x="5021433" y="4908177"/>
              <a:ext cx="492600" cy="751833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049879C9-447C-436A-D33F-E562D9E6AE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58824" y="4845194"/>
                <a:ext cx="618179" cy="877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6F28B30F-3C60-9437-5896-A8BEA6E38A76}"/>
                  </a:ext>
                </a:extLst>
              </p14:cNvPr>
              <p14:cNvContentPartPr/>
              <p14:nvPr/>
            </p14:nvContentPartPr>
            <p14:xfrm>
              <a:off x="1310323" y="335532"/>
              <a:ext cx="1268002" cy="2186738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6F28B30F-3C60-9437-5896-A8BEA6E38A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47697" y="272540"/>
                <a:ext cx="1393614" cy="231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5318A3A4-8189-48B7-E230-FBF14661A130}"/>
                  </a:ext>
                </a:extLst>
              </p14:cNvPr>
              <p14:cNvContentPartPr/>
              <p14:nvPr/>
            </p14:nvContentPartPr>
            <p14:xfrm>
              <a:off x="1387747" y="380806"/>
              <a:ext cx="1156458" cy="1972108"/>
            </p14:xfrm>
          </p:contentPart>
        </mc:Choice>
        <mc:Fallback xmlns=""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5318A3A4-8189-48B7-E230-FBF14661A13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4759" y="318177"/>
                <a:ext cx="1282074" cy="209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53B30C88-BE6B-ED6A-6C11-F769B12092F2}"/>
                  </a:ext>
                </a:extLst>
              </p14:cNvPr>
              <p14:cNvContentPartPr/>
              <p14:nvPr/>
            </p14:nvContentPartPr>
            <p14:xfrm>
              <a:off x="1219723" y="257247"/>
              <a:ext cx="1369324" cy="2354192"/>
            </p14:xfrm>
          </p:contentPart>
        </mc:Choice>
        <mc:Fallback xmlns=""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53B30C88-BE6B-ED6A-6C11-F769B12092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105" y="194253"/>
                <a:ext cx="1494920" cy="2479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5D4E93EA-C187-348B-DD11-3CFEEE1CBBD4}"/>
                  </a:ext>
                </a:extLst>
              </p14:cNvPr>
              <p14:cNvContentPartPr/>
              <p14:nvPr/>
            </p14:nvContentPartPr>
            <p14:xfrm>
              <a:off x="3215578" y="1153640"/>
              <a:ext cx="662139" cy="874623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5D4E93EA-C187-348B-DD11-3CFEEE1CBB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52963" y="1091038"/>
                <a:ext cx="787729" cy="1000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0E32F62F-E301-283C-F563-3DA07B9F1244}"/>
                  </a:ext>
                </a:extLst>
              </p14:cNvPr>
              <p14:cNvContentPartPr/>
              <p14:nvPr/>
            </p14:nvContentPartPr>
            <p14:xfrm>
              <a:off x="3361764" y="537882"/>
              <a:ext cx="14007" cy="14007"/>
            </p14:xfrm>
          </p:contentPart>
        </mc:Choice>
        <mc:Fallback xmlns=""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0E32F62F-E301-283C-F563-3DA07B9F12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4546" y="-1913343"/>
                <a:ext cx="4902450" cy="4902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D897858E-DCBB-57EB-3B21-F0B0FFB2CC56}"/>
                  </a:ext>
                </a:extLst>
              </p14:cNvPr>
              <p14:cNvContentPartPr/>
              <p14:nvPr/>
            </p14:nvContentPartPr>
            <p14:xfrm>
              <a:off x="3843617" y="560293"/>
              <a:ext cx="14007" cy="14007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D897858E-DCBB-57EB-3B21-F0B0FFB2CC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92392" y="-1876925"/>
                <a:ext cx="4902450" cy="4902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DB124F71-0020-4E96-C4C5-56088EBDFA19}"/>
                  </a:ext>
                </a:extLst>
              </p14:cNvPr>
              <p14:cNvContentPartPr/>
              <p14:nvPr/>
            </p14:nvContentPartPr>
            <p14:xfrm>
              <a:off x="2565704" y="212441"/>
              <a:ext cx="1636960" cy="2051605"/>
            </p14:xfrm>
          </p:contentPart>
        </mc:Choice>
        <mc:Fallback xmlns=""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DB124F71-0020-4E96-C4C5-56088EBDFA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2716" y="149813"/>
                <a:ext cx="1762575" cy="217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7614B35D-E2B1-1E1F-512C-BCAF676A4F3A}"/>
                  </a:ext>
                </a:extLst>
              </p14:cNvPr>
              <p14:cNvContentPartPr/>
              <p14:nvPr/>
            </p14:nvContentPartPr>
            <p14:xfrm>
              <a:off x="8583153" y="4067735"/>
              <a:ext cx="1345258" cy="1434851"/>
            </p14:xfrm>
          </p:contentPart>
        </mc:Choice>
        <mc:Fallback xmlns=""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7614B35D-E2B1-1E1F-512C-BCAF676A4F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20533" y="4005115"/>
                <a:ext cx="1470859" cy="1560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A4B3A7BA-93AF-4CC5-9A1A-078EDF10C846}"/>
                  </a:ext>
                </a:extLst>
              </p14:cNvPr>
              <p14:cNvContentPartPr/>
              <p14:nvPr/>
            </p14:nvContentPartPr>
            <p14:xfrm>
              <a:off x="10084644" y="4390610"/>
              <a:ext cx="751932" cy="1100827"/>
            </p14:xfrm>
          </p:contentPart>
        </mc:Choice>
        <mc:Fallback xmlns=""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A4B3A7BA-93AF-4CC5-9A1A-078EDF10C8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22043" y="4327993"/>
                <a:ext cx="877494" cy="1226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5FDA5496-6970-EE55-00B3-2C387738A7AB}"/>
                  </a:ext>
                </a:extLst>
              </p14:cNvPr>
              <p14:cNvContentPartPr/>
              <p14:nvPr/>
            </p14:nvContentPartPr>
            <p14:xfrm>
              <a:off x="11092692" y="5266764"/>
              <a:ext cx="596014" cy="751249"/>
            </p14:xfrm>
          </p:contentPart>
        </mc:Choice>
        <mc:Fallback xmlns=""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5FDA5496-6970-EE55-00B3-2C387738A7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30105" y="5204160"/>
                <a:ext cx="721547" cy="876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D062CE28-42A9-0EAD-1A12-A752587F9F5E}"/>
                  </a:ext>
                </a:extLst>
              </p14:cNvPr>
              <p14:cNvContentPartPr/>
              <p14:nvPr/>
            </p14:nvContentPartPr>
            <p14:xfrm>
              <a:off x="8090179" y="358588"/>
              <a:ext cx="986586" cy="941781"/>
            </p14:xfrm>
          </p:contentPart>
        </mc:Choice>
        <mc:Fallback xmlns=""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D062CE28-42A9-0EAD-1A12-A752587F9F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27213" y="295971"/>
                <a:ext cx="1112158" cy="1067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Mürekkep 25">
                <a:extLst>
                  <a:ext uri="{FF2B5EF4-FFF2-40B4-BE49-F238E27FC236}">
                    <a16:creationId xmlns:a16="http://schemas.microsoft.com/office/drawing/2014/main" id="{9847D218-0C98-8EFE-DC4C-079E9D086357}"/>
                  </a:ext>
                </a:extLst>
              </p14:cNvPr>
              <p14:cNvContentPartPr/>
              <p14:nvPr/>
            </p14:nvContentPartPr>
            <p14:xfrm>
              <a:off x="9423684" y="449479"/>
              <a:ext cx="930552" cy="1063794"/>
            </p14:xfrm>
          </p:contentPart>
        </mc:Choice>
        <mc:Fallback xmlns="">
          <p:pic>
            <p:nvPicPr>
              <p:cNvPr id="26" name="Mürekkep 25">
                <a:extLst>
                  <a:ext uri="{FF2B5EF4-FFF2-40B4-BE49-F238E27FC236}">
                    <a16:creationId xmlns:a16="http://schemas.microsoft.com/office/drawing/2014/main" id="{9847D218-0C98-8EFE-DC4C-079E9D0863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60712" y="386501"/>
                <a:ext cx="1056137" cy="1189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Mürekkep 26">
                <a:extLst>
                  <a:ext uri="{FF2B5EF4-FFF2-40B4-BE49-F238E27FC236}">
                    <a16:creationId xmlns:a16="http://schemas.microsoft.com/office/drawing/2014/main" id="{BE513447-014F-25B9-D686-DDF851380346}"/>
                  </a:ext>
                </a:extLst>
              </p14:cNvPr>
              <p14:cNvContentPartPr/>
              <p14:nvPr/>
            </p14:nvContentPartPr>
            <p14:xfrm>
              <a:off x="10611970" y="1310600"/>
              <a:ext cx="648832" cy="697018"/>
            </p14:xfrm>
          </p:contentPart>
        </mc:Choice>
        <mc:Fallback xmlns="">
          <p:pic>
            <p:nvPicPr>
              <p:cNvPr id="27" name="Mürekkep 26">
                <a:extLst>
                  <a:ext uri="{FF2B5EF4-FFF2-40B4-BE49-F238E27FC236}">
                    <a16:creationId xmlns:a16="http://schemas.microsoft.com/office/drawing/2014/main" id="{BE513447-014F-25B9-D686-DDF8513803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49354" y="1247627"/>
                <a:ext cx="774424" cy="822604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Resim 28" descr="The View's Sara Haines believes Taylor Swift and Travis Kelce romance ...">
            <a:extLst>
              <a:ext uri="{FF2B5EF4-FFF2-40B4-BE49-F238E27FC236}">
                <a16:creationId xmlns:a16="http://schemas.microsoft.com/office/drawing/2014/main" id="{777A5733-DA46-D67F-6DBB-D8F902D23CAC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4729" t="2021" r="22275" b="40403"/>
          <a:stretch/>
        </p:blipFill>
        <p:spPr>
          <a:xfrm>
            <a:off x="2814851" y="331051"/>
            <a:ext cx="1144142" cy="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avokado, meyve, doğal gıdalar, üretmek, mahsul içeren bir resim&#10;&#10;Açıklama otomatik olarak oluşturuldu">
            <a:extLst>
              <a:ext uri="{FF2B5EF4-FFF2-40B4-BE49-F238E27FC236}">
                <a16:creationId xmlns:a16="http://schemas.microsoft.com/office/drawing/2014/main" id="{F2E3372E-84CE-BCB7-C0E7-D8295CEA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40" b="103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ökyüzü, otobüs, taşıt, araç, dış mekan içeren bir resim&#10;&#10;Açıklama otomatik olarak oluşturuldu">
            <a:extLst>
              <a:ext uri="{FF2B5EF4-FFF2-40B4-BE49-F238E27FC236}">
                <a16:creationId xmlns:a16="http://schemas.microsoft.com/office/drawing/2014/main" id="{36433FB1-0F82-0691-1EBE-F726AEF5C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ış mekan, bulut, gökyüzü, işaret içeren bir resim&#10;&#10;Açıklama otomatik olarak oluşturuldu">
            <a:extLst>
              <a:ext uri="{FF2B5EF4-FFF2-40B4-BE49-F238E27FC236}">
                <a16:creationId xmlns:a16="http://schemas.microsoft.com/office/drawing/2014/main" id="{24AB513A-8F42-F596-494C-040C2546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98" b="1090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ış mekan, ağaç, bisiklet tekerleği, kara taşıtı içeren bir resim&#10;&#10;Açıklama otomatik olarak oluşturuldu">
            <a:extLst>
              <a:ext uri="{FF2B5EF4-FFF2-40B4-BE49-F238E27FC236}">
                <a16:creationId xmlns:a16="http://schemas.microsoft.com/office/drawing/2014/main" id="{B97D4C27-5031-ADCD-5039-AF8FDAEAB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19" b="2436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çizgi film, ekran görüntüsü, çizim, yeşil içeren bir resim&#10;&#10;Açıklama otomatik olarak oluşturuldu">
            <a:extLst>
              <a:ext uri="{FF2B5EF4-FFF2-40B4-BE49-F238E27FC236}">
                <a16:creationId xmlns:a16="http://schemas.microsoft.com/office/drawing/2014/main" id="{96D6A16E-0713-A2DC-64D8-B35784333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7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8EC95B80-18B7-DE4A-F48D-C303F3584F8F}"/>
                  </a:ext>
                </a:extLst>
              </p14:cNvPr>
              <p14:cNvContentPartPr/>
              <p14:nvPr/>
            </p14:nvContentPartPr>
            <p14:xfrm>
              <a:off x="2201821" y="2196833"/>
              <a:ext cx="3160255" cy="2149168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8EC95B80-18B7-DE4A-F48D-C303F3584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4182" y="2178836"/>
                <a:ext cx="3195893" cy="2184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73441A0C-23A6-9401-FBDE-C369573A23EE}"/>
                  </a:ext>
                </a:extLst>
              </p14:cNvPr>
              <p14:cNvContentPartPr/>
              <p14:nvPr/>
            </p14:nvContentPartPr>
            <p14:xfrm>
              <a:off x="5585114" y="3436861"/>
              <a:ext cx="2238122" cy="1246321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73441A0C-23A6-9401-FBDE-C369573A23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7117" y="3419226"/>
                <a:ext cx="2273756" cy="1281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EBBD07B0-5288-02DD-BD04-71E688E6FFF7}"/>
                  </a:ext>
                </a:extLst>
              </p14:cNvPr>
              <p14:cNvContentPartPr/>
              <p14:nvPr/>
            </p14:nvContentPartPr>
            <p14:xfrm>
              <a:off x="7916792" y="4358409"/>
              <a:ext cx="3351941" cy="1398392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EBBD07B0-5288-02DD-BD04-71E688E6FF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8794" y="4340412"/>
                <a:ext cx="3387577" cy="1434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8B90B88B-0274-A7CE-F1C2-332AFF31B334}"/>
                  </a:ext>
                </a:extLst>
              </p14:cNvPr>
              <p14:cNvContentPartPr/>
              <p14:nvPr/>
            </p14:nvContentPartPr>
            <p14:xfrm>
              <a:off x="8737023" y="2557318"/>
              <a:ext cx="2122584" cy="1109590"/>
            </p14:xfrm>
          </p:contentPart>
        </mc:Choice>
        <mc:Fallback xmlns=""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8B90B88B-0274-A7CE-F1C2-332AFF31B3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9386" y="2539323"/>
                <a:ext cx="2158218" cy="114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81A3C1B7-6057-906D-9D96-B158B870B07C}"/>
                  </a:ext>
                </a:extLst>
              </p14:cNvPr>
              <p14:cNvContentPartPr/>
              <p14:nvPr/>
            </p14:nvContentPartPr>
            <p14:xfrm>
              <a:off x="6773800" y="1330889"/>
              <a:ext cx="3169636" cy="823459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81A3C1B7-6057-906D-9D96-B158B870B0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6163" y="1313254"/>
                <a:ext cx="3205270" cy="85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CDA51360-65FB-91F1-2077-839A974CD9CA}"/>
                  </a:ext>
                </a:extLst>
              </p14:cNvPr>
              <p14:cNvContentPartPr/>
              <p14:nvPr/>
            </p14:nvContentPartPr>
            <p14:xfrm>
              <a:off x="3391003" y="4612409"/>
              <a:ext cx="3446943" cy="1051791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CDA51360-65FB-91F1-2077-839A974CD9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73365" y="4594777"/>
                <a:ext cx="3482579" cy="1087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65E729D0-341D-11FC-356A-6D69DA6DB729}"/>
                  </a:ext>
                </a:extLst>
              </p14:cNvPr>
              <p14:cNvContentPartPr/>
              <p14:nvPr/>
            </p14:nvContentPartPr>
            <p14:xfrm>
              <a:off x="1855932" y="5131955"/>
              <a:ext cx="4254378" cy="1144426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65E729D0-341D-11FC-356A-6D69DA6DB7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8294" y="5113961"/>
                <a:ext cx="4290014" cy="11800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36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219290-5D32-4B1E-8192-B794803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tr-TR" sz="3700"/>
              <a:t>Şimdi size bunların ne olduğunu açıklayacağım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CEB1279-5D39-A1F9-1B02-42756C22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/>
              <a:t>Ekolojik ayak izi</a:t>
            </a:r>
          </a:p>
          <a:p>
            <a:r>
              <a:rPr lang="tr-TR" sz="2000"/>
              <a:t>Su ayak izi</a:t>
            </a:r>
          </a:p>
          <a:p>
            <a:r>
              <a:rPr lang="tr-TR" sz="2000"/>
              <a:t>Karbon ayak izi</a:t>
            </a:r>
          </a:p>
        </p:txBody>
      </p:sp>
      <p:pic>
        <p:nvPicPr>
          <p:cNvPr id="8" name="Picture 7" descr="Bir kayanın üzerindeki Atlantik martıları">
            <a:extLst>
              <a:ext uri="{FF2B5EF4-FFF2-40B4-BE49-F238E27FC236}">
                <a16:creationId xmlns:a16="http://schemas.microsoft.com/office/drawing/2014/main" id="{CF9645E3-1FF7-7F90-E488-D2BD2FDCD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90" r="-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metin, ekran görüntüsü, çizgi film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DDCB326B-F1EB-3B02-3847-2AE13276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13155"/>
          <a:stretch/>
        </p:blipFill>
        <p:spPr>
          <a:xfrm>
            <a:off x="11227" y="1282"/>
            <a:ext cx="12292832" cy="6856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21A9C1E8-9E3E-B055-C342-44E4CDE8FF31}"/>
                  </a:ext>
                </a:extLst>
              </p14:cNvPr>
              <p14:cNvContentPartPr/>
              <p14:nvPr/>
            </p14:nvContentPartPr>
            <p14:xfrm>
              <a:off x="348204" y="-63250"/>
              <a:ext cx="3404436" cy="408686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21A9C1E8-9E3E-B055-C342-44E4CDE8FF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66" y="-80878"/>
                <a:ext cx="3440071" cy="4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7E161445-770C-88AD-18DB-995EA6694412}"/>
                  </a:ext>
                </a:extLst>
              </p14:cNvPr>
              <p14:cNvContentPartPr/>
              <p14:nvPr/>
            </p14:nvContentPartPr>
            <p14:xfrm>
              <a:off x="1389529" y="2686610"/>
              <a:ext cx="3423027" cy="235811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7E161445-770C-88AD-18DB-995EA66944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892" y="2579129"/>
                <a:ext cx="3530660" cy="451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A4DAE94D-5D7B-AE6A-0888-8FCA6F44280A}"/>
                  </a:ext>
                </a:extLst>
              </p14:cNvPr>
              <p14:cNvContentPartPr/>
              <p14:nvPr/>
            </p14:nvContentPartPr>
            <p14:xfrm>
              <a:off x="1736911" y="3728269"/>
              <a:ext cx="2945901" cy="68188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A4DAE94D-5D7B-AE6A-0888-8FCA6F442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2917" y="3620963"/>
                <a:ext cx="3053529" cy="2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D57B20F4-F107-51EF-0CB6-9D038C89699E}"/>
                  </a:ext>
                </a:extLst>
              </p14:cNvPr>
              <p14:cNvContentPartPr/>
              <p14:nvPr/>
            </p14:nvContentPartPr>
            <p14:xfrm>
              <a:off x="2084293" y="4871271"/>
              <a:ext cx="2609725" cy="135444"/>
            </p14:xfrm>
          </p:contentPart>
        </mc:Choice>
        <mc:Fallback xmlns=""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D57B20F4-F107-51EF-0CB6-9D038C8969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0299" y="4763850"/>
                <a:ext cx="2717354" cy="350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E1C819A5-0184-9629-322E-8C9354AED0C9}"/>
                  </a:ext>
                </a:extLst>
              </p14:cNvPr>
              <p14:cNvContentPartPr/>
              <p14:nvPr/>
            </p14:nvContentPartPr>
            <p14:xfrm>
              <a:off x="6039970" y="3985835"/>
              <a:ext cx="1244990" cy="1541384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E1C819A5-0184-9629-322E-8C9354AED0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981" y="3877870"/>
                <a:ext cx="1352608" cy="175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70EFD232-0990-D9F2-BCE9-48B008340E60}"/>
                  </a:ext>
                </a:extLst>
              </p14:cNvPr>
              <p14:cNvContentPartPr/>
              <p14:nvPr/>
            </p14:nvContentPartPr>
            <p14:xfrm>
              <a:off x="6476999" y="5869080"/>
              <a:ext cx="14007" cy="180475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70EFD232-0990-D9F2-BCE9-48B008340E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3517" y="5761226"/>
                <a:ext cx="181531" cy="395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A2841D69-B323-074A-0BBC-37C857F3E007}"/>
                  </a:ext>
                </a:extLst>
              </p14:cNvPr>
              <p14:cNvContentPartPr/>
              <p14:nvPr/>
            </p14:nvContentPartPr>
            <p14:xfrm>
              <a:off x="7373471" y="4669423"/>
              <a:ext cx="516018" cy="1209683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A2841D69-B323-074A-0BBC-37C857F3E0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19854" y="4561448"/>
                <a:ext cx="623612" cy="1425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39E9C121-D07A-DECD-026A-3C5BF63A31EC}"/>
                  </a:ext>
                </a:extLst>
              </p14:cNvPr>
              <p14:cNvContentPartPr/>
              <p14:nvPr/>
            </p14:nvContentPartPr>
            <p14:xfrm>
              <a:off x="7496735" y="6070786"/>
              <a:ext cx="18549" cy="125978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39E9C121-D07A-DECD-026A-3C5BF63A31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4588" y="5963112"/>
                <a:ext cx="123193" cy="340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0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Çimlik bir alandan geçen yol">
            <a:extLst>
              <a:ext uri="{FF2B5EF4-FFF2-40B4-BE49-F238E27FC236}">
                <a16:creationId xmlns:a16="http://schemas.microsoft.com/office/drawing/2014/main" id="{43250DE1-C1F0-FD8F-7CA2-513BACA50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0" r="19224" b="10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23CABF-BB80-F7BD-9C7E-FC6D1122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Ekolojik ayak izi, bir bireyin veya toplumun doğal kaynakları tüketme ve atıkları absorbe etme şeklindeki çevresel etkisini ölçen bir kavramdır.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üzme havuzunun yanındaki terliklerin yakından görünümü">
            <a:extLst>
              <a:ext uri="{FF2B5EF4-FFF2-40B4-BE49-F238E27FC236}">
                <a16:creationId xmlns:a16="http://schemas.microsoft.com/office/drawing/2014/main" id="{8CA8AB7E-4A1F-E727-EAA4-A9F77A4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529" b="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B091EC-5FA6-853D-C036-9E93A6B5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Peki su ayak izi nedir?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7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ISO 14046 Su Ayak İzi Eğitimi - LSCERT">
            <a:extLst>
              <a:ext uri="{FF2B5EF4-FFF2-40B4-BE49-F238E27FC236}">
                <a16:creationId xmlns:a16="http://schemas.microsoft.com/office/drawing/2014/main" id="{3B722D02-06A0-B13B-5DAB-B91FA9EA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8" r="17080" b="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F05F53-D080-E1BD-DB9C-DE0E5D34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9" y="6629756"/>
            <a:ext cx="6239614" cy="1070926"/>
          </a:xfrm>
        </p:spPr>
        <p:txBody>
          <a:bodyPr anchor="ctr">
            <a:normAutofit fontScale="90000"/>
          </a:bodyPr>
          <a:lstStyle/>
          <a:p>
            <a:endParaRPr lang="tr-TR" dirty="0"/>
          </a:p>
          <a:p>
            <a:r>
              <a:rPr lang="tr-TR" b="1" dirty="0"/>
              <a:t>Su ayak izi, bir ürünün üretim sürecinde kullanılan toplam su miktarını ölçen bir kavramdır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>
              <a:solidFill>
                <a:srgbClr val="FFFFFF"/>
              </a:solidFill>
              <a:latin typeface="Söhne"/>
              <a:ea typeface="Söhne"/>
              <a:cs typeface="Söhne"/>
            </a:endParaRPr>
          </a:p>
          <a:p>
            <a:endParaRPr lang="tr-TR" dirty="0">
              <a:solidFill>
                <a:srgbClr val="FFFFFF"/>
              </a:solidFill>
              <a:latin typeface="Inter"/>
              <a:ea typeface="Inter"/>
              <a:cs typeface="Inter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89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8EBA6-8F39-01E2-5878-8B001F3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Su Ayak İzi Hakkında Bunları Biliyor Muydunuz? | Garanti BBVA">
            <a:extLst>
              <a:ext uri="{FF2B5EF4-FFF2-40B4-BE49-F238E27FC236}">
                <a16:creationId xmlns:a16="http://schemas.microsoft.com/office/drawing/2014/main" id="{A3035378-4189-45FF-1233-53B3D23B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52" y="-934"/>
            <a:ext cx="8658293" cy="6861455"/>
          </a:xfr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0720E33-7E8B-76C9-28EE-C10B8E9A7127}"/>
              </a:ext>
            </a:extLst>
          </p:cNvPr>
          <p:cNvSpPr txBox="1"/>
          <p:nvPr/>
        </p:nvSpPr>
        <p:spPr>
          <a:xfrm>
            <a:off x="4231341" y="4175312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FFFFFF"/>
              </a:solidFill>
              <a:latin typeface="Söhne"/>
            </a:endParaRPr>
          </a:p>
          <a:p>
            <a:endParaRPr lang="en-US">
              <a:solidFill>
                <a:srgbClr val="FFFFFF"/>
              </a:solidFill>
              <a:latin typeface="Inter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bitki, doğa içeren bir resim&#10;&#10;Açıklama otomatik olarak oluşturuldu">
            <a:extLst>
              <a:ext uri="{FF2B5EF4-FFF2-40B4-BE49-F238E27FC236}">
                <a16:creationId xmlns:a16="http://schemas.microsoft.com/office/drawing/2014/main" id="{54ECAE11-3F19-A8FC-42DF-F029D97CE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r="16999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BA1426-5D6A-165E-43D3-2C00401D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" y="1161288"/>
            <a:ext cx="4435468" cy="197860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Karbon </a:t>
            </a:r>
            <a:r>
              <a:rPr lang="en-US" sz="6000" b="1" dirty="0" err="1"/>
              <a:t>ayak</a:t>
            </a:r>
            <a:r>
              <a:rPr lang="en-US" sz="6000" b="1" dirty="0"/>
              <a:t> </a:t>
            </a:r>
            <a:r>
              <a:rPr lang="en-US" sz="6000" b="1" dirty="0" err="1"/>
              <a:t>izi</a:t>
            </a:r>
            <a:r>
              <a:rPr lang="en-US" sz="6000" b="1" dirty="0"/>
              <a:t> </a:t>
            </a:r>
            <a:r>
              <a:rPr lang="en-US" sz="6000" b="1" dirty="0" err="1"/>
              <a:t>nedir</a:t>
            </a:r>
            <a:r>
              <a:rPr lang="en-US" sz="6000" b="1" dirty="0"/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0F6FC-92C4-6652-B7BD-B9B63AC2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067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Geniş ekran</PresentationFormat>
  <Paragraphs>43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Inter</vt:lpstr>
      <vt:lpstr>Söhne</vt:lpstr>
      <vt:lpstr>Ofis Teması</vt:lpstr>
      <vt:lpstr>Merhaba!</vt:lpstr>
      <vt:lpstr>Ekolojik ayak izi, su ayak izi ve karbon ayak izini küçültmek için çözüm önerileri</vt:lpstr>
      <vt:lpstr>Şimdi size bunların ne olduğunu açıklayacağım</vt:lpstr>
      <vt:lpstr>PowerPoint Sunusu</vt:lpstr>
      <vt:lpstr> Ekolojik ayak izi, bir bireyin veya toplumun doğal kaynakları tüketme ve atıkları absorbe etme şeklindeki çevresel etkisini ölçen bir kavramdır.</vt:lpstr>
      <vt:lpstr>Peki su ayak izi nedir?</vt:lpstr>
      <vt:lpstr> Su ayak izi, bir ürünün üretim sürecinde kullanılan toplam su miktarını ölçen bir kavramdır                 </vt:lpstr>
      <vt:lpstr>PowerPoint Sunusu</vt:lpstr>
      <vt:lpstr>Karbon ayak izi nedir???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Furkan Durusu</cp:lastModifiedBy>
  <cp:revision>193</cp:revision>
  <dcterms:created xsi:type="dcterms:W3CDTF">2024-05-04T08:23:24Z</dcterms:created>
  <dcterms:modified xsi:type="dcterms:W3CDTF">2024-05-07T19:34:19Z</dcterms:modified>
</cp:coreProperties>
</file>